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7"/>
  </p:notesMasterIdLst>
  <p:sldIdLst>
    <p:sldId id="256" r:id="rId2"/>
    <p:sldId id="312" r:id="rId3"/>
    <p:sldId id="262" r:id="rId4"/>
    <p:sldId id="259" r:id="rId5"/>
    <p:sldId id="257" r:id="rId6"/>
    <p:sldId id="314" r:id="rId7"/>
    <p:sldId id="270" r:id="rId8"/>
    <p:sldId id="318" r:id="rId9"/>
    <p:sldId id="276" r:id="rId10"/>
    <p:sldId id="271" r:id="rId11"/>
    <p:sldId id="275" r:id="rId12"/>
    <p:sldId id="277" r:id="rId13"/>
    <p:sldId id="322" r:id="rId14"/>
    <p:sldId id="323" r:id="rId15"/>
    <p:sldId id="280" r:id="rId16"/>
    <p:sldId id="289" r:id="rId17"/>
    <p:sldId id="265" r:id="rId18"/>
    <p:sldId id="281" r:id="rId19"/>
    <p:sldId id="324" r:id="rId20"/>
    <p:sldId id="287" r:id="rId21"/>
    <p:sldId id="269" r:id="rId22"/>
    <p:sldId id="292" r:id="rId23"/>
    <p:sldId id="326" r:id="rId24"/>
    <p:sldId id="279" r:id="rId25"/>
    <p:sldId id="317" r:id="rId26"/>
  </p:sldIdLst>
  <p:sldSz cx="9144000" cy="5143500" type="screen16x9"/>
  <p:notesSz cx="6858000" cy="9144000"/>
  <p:embeddedFontLst>
    <p:embeddedFont>
      <p:font typeface="Mangal" panose="02040503050203030202" pitchFamily="18" charset="0"/>
      <p:regular r:id="rId28"/>
      <p:bold r:id="rId29"/>
    </p:embeddedFont>
    <p:embeddedFont>
      <p:font typeface="Montserrat" pitchFamily="2" charset="77"/>
      <p:regular r:id="rId30"/>
      <p:bold r:id="rId31"/>
      <p:italic r:id="rId32"/>
      <p:boldItalic r:id="rId33"/>
    </p:embeddedFont>
    <p:embeddedFont>
      <p:font typeface="Montserrat Black" panose="020F0502020204030204" pitchFamily="34" charset="0"/>
      <p:bold r:id="rId34"/>
      <p:italic r:id="rId35"/>
      <p:boldItalic r:id="rId36"/>
    </p:embeddedFont>
    <p:embeddedFont>
      <p:font typeface="Montserrat Medium" panose="020F0502020204030204" pitchFamily="34" charset="0"/>
      <p:regular r:id="rId37"/>
      <p:bold r:id="rId38"/>
      <p:italic r:id="rId39"/>
      <p:boldItalic r:id="rId40"/>
    </p:embeddedFont>
    <p:embeddedFont>
      <p:font typeface="Montserrat SemiBold"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30D6D8-A1F3-4807-A9FA-057A42DA9120}">
  <a:tblStyle styleId="{1C30D6D8-A1F3-4807-A9FA-057A42DA91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0"/>
  </p:normalViewPr>
  <p:slideViewPr>
    <p:cSldViewPr snapToGrid="0">
      <p:cViewPr varScale="1">
        <p:scale>
          <a:sx n="152" d="100"/>
          <a:sy n="152" d="100"/>
        </p:scale>
        <p:origin x="3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e7294c036_2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e7294c036_2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f979a6dc7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f979a6dc7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3f979a6dc7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3f979a6dc7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13f979a6dc7_1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13f979a6dc7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3f979a6dc7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3f979a6dc7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50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f979a6dc7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f979a6dc7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0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13f979a6dc7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13f979a6dc7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13f979a6dc7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13f979a6dc7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f979a6dc7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3f979a6dc7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3f979a6dc7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3f979a6dc7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3f979a6dc7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3f979a6dc7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13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208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13f979a6dc7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13f979a6dc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13f979a6dc7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13f979a6dc7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g13f979a6dc7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3" name="Google Shape;3653;g13f979a6dc7_1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3f979a6dc7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3f979a6dc7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331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13f979a6dc7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13f979a6dc7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13f979a6dc7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13f979a6dc7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18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4957916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f979a6dc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f979a6dc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f979a6dc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f979a6dc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3f979a6dc7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3f979a6dc7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64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f979a6dc7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f979a6dc7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f979a6dc7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f979a6dc7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87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3f979a6dc7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3f979a6dc7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52000" y="1440450"/>
            <a:ext cx="6840000" cy="22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52000" y="3703050"/>
            <a:ext cx="6840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1200" y="4816560"/>
            <a:ext cx="11697540" cy="573900"/>
            <a:chOff x="-331200" y="4816560"/>
            <a:chExt cx="11697540" cy="573900"/>
          </a:xfrm>
        </p:grpSpPr>
        <p:sp>
          <p:nvSpPr>
            <p:cNvPr id="13" name="Google Shape;13;p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7_1">
    <p:spTree>
      <p:nvGrpSpPr>
        <p:cNvPr id="1" name="Shape 161"/>
        <p:cNvGrpSpPr/>
        <p:nvPr/>
      </p:nvGrpSpPr>
      <p:grpSpPr>
        <a:xfrm>
          <a:off x="0" y="0"/>
          <a:ext cx="0" cy="0"/>
          <a:chOff x="0" y="0"/>
          <a:chExt cx="0" cy="0"/>
        </a:xfrm>
      </p:grpSpPr>
      <p:sp>
        <p:nvSpPr>
          <p:cNvPr id="162" name="Google Shape;162;p17"/>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7"/>
          <p:cNvGrpSpPr/>
          <p:nvPr/>
        </p:nvGrpSpPr>
        <p:grpSpPr>
          <a:xfrm>
            <a:off x="-273615" y="4816560"/>
            <a:ext cx="11697540" cy="573900"/>
            <a:chOff x="-273615" y="4816560"/>
            <a:chExt cx="11697540" cy="573900"/>
          </a:xfrm>
        </p:grpSpPr>
        <p:sp>
          <p:nvSpPr>
            <p:cNvPr id="164" name="Google Shape;164;p17"/>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7"/>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7"/>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7_1_1">
    <p:spTree>
      <p:nvGrpSpPr>
        <p:cNvPr id="1" name="Shape 173"/>
        <p:cNvGrpSpPr/>
        <p:nvPr/>
      </p:nvGrpSpPr>
      <p:grpSpPr>
        <a:xfrm>
          <a:off x="0" y="0"/>
          <a:ext cx="0" cy="0"/>
          <a:chOff x="0" y="0"/>
          <a:chExt cx="0" cy="0"/>
        </a:xfrm>
      </p:grpSpPr>
      <p:sp>
        <p:nvSpPr>
          <p:cNvPr id="174" name="Google Shape;174;p1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8"/>
          <p:cNvGrpSpPr/>
          <p:nvPr/>
        </p:nvGrpSpPr>
        <p:grpSpPr>
          <a:xfrm>
            <a:off x="-1276770" y="4816560"/>
            <a:ext cx="11697540" cy="573900"/>
            <a:chOff x="-273615" y="4816560"/>
            <a:chExt cx="11697540" cy="573900"/>
          </a:xfrm>
        </p:grpSpPr>
        <p:sp>
          <p:nvSpPr>
            <p:cNvPr id="176" name="Google Shape;176;p1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1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18"/>
          <p:cNvSpPr/>
          <p:nvPr/>
        </p:nvSpPr>
        <p:spPr>
          <a:xfrm>
            <a:off x="8424005" y="11658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664447" y="2063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22899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85"/>
        <p:cNvGrpSpPr/>
        <p:nvPr/>
      </p:nvGrpSpPr>
      <p:grpSpPr>
        <a:xfrm>
          <a:off x="0" y="0"/>
          <a:ext cx="0" cy="0"/>
          <a:chOff x="0" y="0"/>
          <a:chExt cx="0" cy="0"/>
        </a:xfrm>
      </p:grpSpPr>
      <p:sp>
        <p:nvSpPr>
          <p:cNvPr id="186" name="Google Shape;186;p1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9"/>
          <p:cNvGrpSpPr/>
          <p:nvPr/>
        </p:nvGrpSpPr>
        <p:grpSpPr>
          <a:xfrm>
            <a:off x="-273615" y="4816560"/>
            <a:ext cx="11697540" cy="573900"/>
            <a:chOff x="-273615" y="4816560"/>
            <a:chExt cx="11697540" cy="573900"/>
          </a:xfrm>
        </p:grpSpPr>
        <p:sp>
          <p:nvSpPr>
            <p:cNvPr id="188" name="Google Shape;188;p1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txBox="1">
            <a:spLocks noGrp="1"/>
          </p:cNvSpPr>
          <p:nvPr>
            <p:ph type="subTitle" idx="1"/>
          </p:nvPr>
        </p:nvSpPr>
        <p:spPr>
          <a:xfrm>
            <a:off x="1683000" y="3095100"/>
            <a:ext cx="5778000" cy="677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4" name="Google Shape;194;p19"/>
          <p:cNvSpPr txBox="1">
            <a:spLocks noGrp="1"/>
          </p:cNvSpPr>
          <p:nvPr>
            <p:ph type="title"/>
          </p:nvPr>
        </p:nvSpPr>
        <p:spPr>
          <a:xfrm>
            <a:off x="1683000" y="1371300"/>
            <a:ext cx="5778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195"/>
        <p:cNvGrpSpPr/>
        <p:nvPr/>
      </p:nvGrpSpPr>
      <p:grpSpPr>
        <a:xfrm>
          <a:off x="0" y="0"/>
          <a:ext cx="0" cy="0"/>
          <a:chOff x="0" y="0"/>
          <a:chExt cx="0" cy="0"/>
        </a:xfrm>
      </p:grpSpPr>
      <p:sp>
        <p:nvSpPr>
          <p:cNvPr id="196" name="Google Shape;196;p20"/>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0"/>
          <p:cNvGrpSpPr/>
          <p:nvPr/>
        </p:nvGrpSpPr>
        <p:grpSpPr>
          <a:xfrm>
            <a:off x="-331200" y="4816560"/>
            <a:ext cx="11697540" cy="573900"/>
            <a:chOff x="-331200" y="4816560"/>
            <a:chExt cx="11697540" cy="573900"/>
          </a:xfrm>
        </p:grpSpPr>
        <p:sp>
          <p:nvSpPr>
            <p:cNvPr id="198" name="Google Shape;198;p2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txBox="1">
            <a:spLocks noGrp="1"/>
          </p:cNvSpPr>
          <p:nvPr>
            <p:ph type="subTitle" idx="1"/>
          </p:nvPr>
        </p:nvSpPr>
        <p:spPr>
          <a:xfrm>
            <a:off x="720000" y="2679450"/>
            <a:ext cx="28881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3" name="Google Shape;203;p20"/>
          <p:cNvSpPr txBox="1">
            <a:spLocks noGrp="1"/>
          </p:cNvSpPr>
          <p:nvPr>
            <p:ph type="title"/>
          </p:nvPr>
        </p:nvSpPr>
        <p:spPr>
          <a:xfrm>
            <a:off x="720000" y="1417350"/>
            <a:ext cx="28881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20"/>
          <p:cNvSpPr/>
          <p:nvPr/>
        </p:nvSpPr>
        <p:spPr>
          <a:xfrm>
            <a:off x="8424330" y="9226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664597" y="16836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06"/>
        <p:cNvGrpSpPr/>
        <p:nvPr/>
      </p:nvGrpSpPr>
      <p:grpSpPr>
        <a:xfrm>
          <a:off x="0" y="0"/>
          <a:ext cx="0" cy="0"/>
          <a:chOff x="0" y="0"/>
          <a:chExt cx="0" cy="0"/>
        </a:xfrm>
      </p:grpSpPr>
      <p:sp>
        <p:nvSpPr>
          <p:cNvPr id="207" name="Google Shape;207;p21"/>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1"/>
          <p:cNvGrpSpPr/>
          <p:nvPr/>
        </p:nvGrpSpPr>
        <p:grpSpPr>
          <a:xfrm>
            <a:off x="-2331015" y="4816560"/>
            <a:ext cx="11697540" cy="573900"/>
            <a:chOff x="-273615" y="4816560"/>
            <a:chExt cx="11697540" cy="573900"/>
          </a:xfrm>
        </p:grpSpPr>
        <p:sp>
          <p:nvSpPr>
            <p:cNvPr id="209" name="Google Shape;209;p2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1"/>
          <p:cNvSpPr txBox="1">
            <a:spLocks noGrp="1"/>
          </p:cNvSpPr>
          <p:nvPr>
            <p:ph type="subTitle" idx="1"/>
          </p:nvPr>
        </p:nvSpPr>
        <p:spPr>
          <a:xfrm>
            <a:off x="4272993" y="2410050"/>
            <a:ext cx="31755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 name="Google Shape;214;p21"/>
          <p:cNvSpPr txBox="1">
            <a:spLocks noGrp="1"/>
          </p:cNvSpPr>
          <p:nvPr>
            <p:ph type="title"/>
          </p:nvPr>
        </p:nvSpPr>
        <p:spPr>
          <a:xfrm>
            <a:off x="4272993" y="1686750"/>
            <a:ext cx="31755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2_1_1_1_1">
    <p:spTree>
      <p:nvGrpSpPr>
        <p:cNvPr id="1" name="Shape 215"/>
        <p:cNvGrpSpPr/>
        <p:nvPr/>
      </p:nvGrpSpPr>
      <p:grpSpPr>
        <a:xfrm>
          <a:off x="0" y="0"/>
          <a:ext cx="0" cy="0"/>
          <a:chOff x="0" y="0"/>
          <a:chExt cx="0" cy="0"/>
        </a:xfrm>
      </p:grpSpPr>
      <p:sp>
        <p:nvSpPr>
          <p:cNvPr id="216" name="Google Shape;216;p22"/>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22"/>
          <p:cNvGrpSpPr/>
          <p:nvPr/>
        </p:nvGrpSpPr>
        <p:grpSpPr>
          <a:xfrm>
            <a:off x="-2217600" y="4816560"/>
            <a:ext cx="11697540" cy="573900"/>
            <a:chOff x="-331200" y="4816560"/>
            <a:chExt cx="11697540" cy="573900"/>
          </a:xfrm>
        </p:grpSpPr>
        <p:sp>
          <p:nvSpPr>
            <p:cNvPr id="218" name="Google Shape;218;p2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2"/>
          <p:cNvSpPr txBox="1">
            <a:spLocks noGrp="1"/>
          </p:cNvSpPr>
          <p:nvPr>
            <p:ph type="subTitle" idx="1"/>
          </p:nvPr>
        </p:nvSpPr>
        <p:spPr>
          <a:xfrm>
            <a:off x="1482000" y="2410050"/>
            <a:ext cx="31752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23" name="Google Shape;223;p22"/>
          <p:cNvSpPr txBox="1">
            <a:spLocks noGrp="1"/>
          </p:cNvSpPr>
          <p:nvPr>
            <p:ph type="title"/>
          </p:nvPr>
        </p:nvSpPr>
        <p:spPr>
          <a:xfrm>
            <a:off x="1482000" y="1686750"/>
            <a:ext cx="31752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CUSTOM_10_2">
    <p:spTree>
      <p:nvGrpSpPr>
        <p:cNvPr id="1" name="Shape 224"/>
        <p:cNvGrpSpPr/>
        <p:nvPr/>
      </p:nvGrpSpPr>
      <p:grpSpPr>
        <a:xfrm>
          <a:off x="0" y="0"/>
          <a:ext cx="0" cy="0"/>
          <a:chOff x="0" y="0"/>
          <a:chExt cx="0" cy="0"/>
        </a:xfrm>
      </p:grpSpPr>
      <p:sp>
        <p:nvSpPr>
          <p:cNvPr id="225" name="Google Shape;225;p23"/>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3"/>
          <p:cNvGrpSpPr/>
          <p:nvPr/>
        </p:nvGrpSpPr>
        <p:grpSpPr>
          <a:xfrm>
            <a:off x="-331200" y="4816560"/>
            <a:ext cx="11697540" cy="573900"/>
            <a:chOff x="-331200" y="4816560"/>
            <a:chExt cx="11697540" cy="573900"/>
          </a:xfrm>
        </p:grpSpPr>
        <p:sp>
          <p:nvSpPr>
            <p:cNvPr id="227" name="Google Shape;227;p2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23"/>
          <p:cNvSpPr txBox="1">
            <a:spLocks noGrp="1"/>
          </p:cNvSpPr>
          <p:nvPr>
            <p:ph type="body" idx="1"/>
          </p:nvPr>
        </p:nvSpPr>
        <p:spPr>
          <a:xfrm>
            <a:off x="720000" y="1216800"/>
            <a:ext cx="3852000" cy="3386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200"/>
            </a:lvl1pPr>
            <a:lvl2pPr marL="914400" lvl="1" indent="-304800" rtl="0">
              <a:lnSpc>
                <a:spcPct val="115000"/>
              </a:lnSpc>
              <a:spcBef>
                <a:spcPts val="0"/>
              </a:spcBef>
              <a:spcAft>
                <a:spcPts val="0"/>
              </a:spcAft>
              <a:buSzPts val="1200"/>
              <a:buChar char="○"/>
              <a:defRPr sz="1200"/>
            </a:lvl2pPr>
            <a:lvl3pPr marL="1371600" lvl="2" indent="-304800" rtl="0">
              <a:lnSpc>
                <a:spcPct val="115000"/>
              </a:lnSpc>
              <a:spcBef>
                <a:spcPts val="0"/>
              </a:spcBef>
              <a:spcAft>
                <a:spcPts val="0"/>
              </a:spcAft>
              <a:buSzPts val="1200"/>
              <a:buChar char="■"/>
              <a:defRPr sz="1200"/>
            </a:lvl3pPr>
            <a:lvl4pPr marL="1828800" lvl="3" indent="-304800" rtl="0">
              <a:lnSpc>
                <a:spcPct val="115000"/>
              </a:lnSpc>
              <a:spcBef>
                <a:spcPts val="0"/>
              </a:spcBef>
              <a:spcAft>
                <a:spcPts val="0"/>
              </a:spcAft>
              <a:buSzPts val="1200"/>
              <a:buChar char="●"/>
              <a:defRPr sz="1200"/>
            </a:lvl4pPr>
            <a:lvl5pPr marL="2286000" lvl="4" indent="-304800" rtl="0">
              <a:lnSpc>
                <a:spcPct val="115000"/>
              </a:lnSpc>
              <a:spcBef>
                <a:spcPts val="0"/>
              </a:spcBef>
              <a:spcAft>
                <a:spcPts val="0"/>
              </a:spcAft>
              <a:buSzPts val="1200"/>
              <a:buChar char="○"/>
              <a:defRPr sz="1200"/>
            </a:lvl5pPr>
            <a:lvl6pPr marL="2743200" lvl="5" indent="-304800" rtl="0">
              <a:lnSpc>
                <a:spcPct val="115000"/>
              </a:lnSpc>
              <a:spcBef>
                <a:spcPts val="0"/>
              </a:spcBef>
              <a:spcAft>
                <a:spcPts val="0"/>
              </a:spcAft>
              <a:buSzPts val="1200"/>
              <a:buChar char="■"/>
              <a:defRPr sz="1200"/>
            </a:lvl6pPr>
            <a:lvl7pPr marL="3200400" lvl="6" indent="-304800" rtl="0">
              <a:lnSpc>
                <a:spcPct val="115000"/>
              </a:lnSpc>
              <a:spcBef>
                <a:spcPts val="0"/>
              </a:spcBef>
              <a:spcAft>
                <a:spcPts val="0"/>
              </a:spcAft>
              <a:buSzPts val="1200"/>
              <a:buChar char="●"/>
              <a:defRPr sz="1200"/>
            </a:lvl7pPr>
            <a:lvl8pPr marL="3657600" lvl="7" indent="-304800" rtl="0">
              <a:lnSpc>
                <a:spcPct val="115000"/>
              </a:lnSpc>
              <a:spcBef>
                <a:spcPts val="0"/>
              </a:spcBef>
              <a:spcAft>
                <a:spcPts val="0"/>
              </a:spcAft>
              <a:buSzPts val="1200"/>
              <a:buChar char="○"/>
              <a:defRPr sz="1200"/>
            </a:lvl8pPr>
            <a:lvl9pPr marL="4114800" lvl="8" indent="-304800" rtl="0">
              <a:lnSpc>
                <a:spcPct val="115000"/>
              </a:lnSpc>
              <a:spcBef>
                <a:spcPts val="0"/>
              </a:spcBef>
              <a:spcAft>
                <a:spcPts val="0"/>
              </a:spcAft>
              <a:buSzPts val="1200"/>
              <a:buChar char="■"/>
              <a:defRPr sz="1200"/>
            </a:lvl9pPr>
          </a:lstStyle>
          <a:p>
            <a:endParaRPr/>
          </a:p>
        </p:txBody>
      </p:sp>
      <p:sp>
        <p:nvSpPr>
          <p:cNvPr id="233" name="Google Shape;233;p23"/>
          <p:cNvSpPr/>
          <p:nvPr/>
        </p:nvSpPr>
        <p:spPr>
          <a:xfrm>
            <a:off x="8424005" y="2065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664447" y="682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521071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266"/>
        <p:cNvGrpSpPr/>
        <p:nvPr/>
      </p:nvGrpSpPr>
      <p:grpSpPr>
        <a:xfrm>
          <a:off x="0" y="0"/>
          <a:ext cx="0" cy="0"/>
          <a:chOff x="0" y="0"/>
          <a:chExt cx="0" cy="0"/>
        </a:xfrm>
      </p:grpSpPr>
      <p:sp>
        <p:nvSpPr>
          <p:cNvPr id="267" name="Google Shape;267;p26"/>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1276770" y="4816560"/>
            <a:ext cx="11697540" cy="573900"/>
            <a:chOff x="-331200" y="4816560"/>
            <a:chExt cx="11697540" cy="573900"/>
          </a:xfrm>
        </p:grpSpPr>
        <p:sp>
          <p:nvSpPr>
            <p:cNvPr id="269" name="Google Shape;269;p26"/>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6"/>
          <p:cNvSpPr txBox="1">
            <a:spLocks noGrp="1"/>
          </p:cNvSpPr>
          <p:nvPr>
            <p:ph type="title"/>
          </p:nvPr>
        </p:nvSpPr>
        <p:spPr>
          <a:xfrm>
            <a:off x="1416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6"/>
          <p:cNvSpPr txBox="1">
            <a:spLocks noGrp="1"/>
          </p:cNvSpPr>
          <p:nvPr>
            <p:ph type="subTitle" idx="1"/>
          </p:nvPr>
        </p:nvSpPr>
        <p:spPr>
          <a:xfrm>
            <a:off x="1416000" y="3552275"/>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5" name="Google Shape;275;p26"/>
          <p:cNvSpPr txBox="1">
            <a:spLocks noGrp="1"/>
          </p:cNvSpPr>
          <p:nvPr>
            <p:ph type="title" idx="2"/>
          </p:nvPr>
        </p:nvSpPr>
        <p:spPr>
          <a:xfrm>
            <a:off x="4920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6"/>
          <p:cNvSpPr txBox="1">
            <a:spLocks noGrp="1"/>
          </p:cNvSpPr>
          <p:nvPr>
            <p:ph type="subTitle" idx="3"/>
          </p:nvPr>
        </p:nvSpPr>
        <p:spPr>
          <a:xfrm>
            <a:off x="4920000" y="3552290"/>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7" name="Google Shape;277;p26"/>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6"/>
          <p:cNvSpPr/>
          <p:nvPr/>
        </p:nvSpPr>
        <p:spPr>
          <a:xfrm>
            <a:off x="141598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310"/>
        <p:cNvGrpSpPr/>
        <p:nvPr/>
      </p:nvGrpSpPr>
      <p:grpSpPr>
        <a:xfrm>
          <a:off x="0" y="0"/>
          <a:ext cx="0" cy="0"/>
          <a:chOff x="0" y="0"/>
          <a:chExt cx="0" cy="0"/>
        </a:xfrm>
      </p:grpSpPr>
      <p:sp>
        <p:nvSpPr>
          <p:cNvPr id="311" name="Google Shape;311;p2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9"/>
          <p:cNvGrpSpPr/>
          <p:nvPr/>
        </p:nvGrpSpPr>
        <p:grpSpPr>
          <a:xfrm>
            <a:off x="-273615" y="4816560"/>
            <a:ext cx="11697540" cy="573900"/>
            <a:chOff x="-273615" y="4816560"/>
            <a:chExt cx="11697540" cy="573900"/>
          </a:xfrm>
        </p:grpSpPr>
        <p:sp>
          <p:nvSpPr>
            <p:cNvPr id="313" name="Google Shape;313;p2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txBox="1">
            <a:spLocks noGrp="1"/>
          </p:cNvSpPr>
          <p:nvPr>
            <p:ph type="title"/>
          </p:nvPr>
        </p:nvSpPr>
        <p:spPr>
          <a:xfrm>
            <a:off x="2010000"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9" name="Google Shape;319;p29"/>
          <p:cNvSpPr txBox="1">
            <a:spLocks noGrp="1"/>
          </p:cNvSpPr>
          <p:nvPr>
            <p:ph type="subTitle" idx="1"/>
          </p:nvPr>
        </p:nvSpPr>
        <p:spPr>
          <a:xfrm>
            <a:off x="2010000"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0" name="Google Shape;320;p29"/>
          <p:cNvSpPr txBox="1">
            <a:spLocks noGrp="1"/>
          </p:cNvSpPr>
          <p:nvPr>
            <p:ph type="title" idx="2"/>
          </p:nvPr>
        </p:nvSpPr>
        <p:spPr>
          <a:xfrm>
            <a:off x="5545275"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1" name="Google Shape;321;p29"/>
          <p:cNvSpPr txBox="1">
            <a:spLocks noGrp="1"/>
          </p:cNvSpPr>
          <p:nvPr>
            <p:ph type="subTitle" idx="3"/>
          </p:nvPr>
        </p:nvSpPr>
        <p:spPr>
          <a:xfrm>
            <a:off x="5545275"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2" name="Google Shape;322;p29"/>
          <p:cNvSpPr txBox="1">
            <a:spLocks noGrp="1"/>
          </p:cNvSpPr>
          <p:nvPr>
            <p:ph type="title" idx="4"/>
          </p:nvPr>
        </p:nvSpPr>
        <p:spPr>
          <a:xfrm>
            <a:off x="2010000"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29"/>
          <p:cNvSpPr txBox="1">
            <a:spLocks noGrp="1"/>
          </p:cNvSpPr>
          <p:nvPr>
            <p:ph type="subTitle" idx="5"/>
          </p:nvPr>
        </p:nvSpPr>
        <p:spPr>
          <a:xfrm>
            <a:off x="2010000"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4" name="Google Shape;324;p29"/>
          <p:cNvSpPr txBox="1">
            <a:spLocks noGrp="1"/>
          </p:cNvSpPr>
          <p:nvPr>
            <p:ph type="title" idx="6"/>
          </p:nvPr>
        </p:nvSpPr>
        <p:spPr>
          <a:xfrm>
            <a:off x="5545275"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29"/>
          <p:cNvSpPr txBox="1">
            <a:spLocks noGrp="1"/>
          </p:cNvSpPr>
          <p:nvPr>
            <p:ph type="subTitle" idx="7"/>
          </p:nvPr>
        </p:nvSpPr>
        <p:spPr>
          <a:xfrm>
            <a:off x="5545275"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6" name="Google Shape;326;p29"/>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7" name="Google Shape;327;p29"/>
          <p:cNvSpPr/>
          <p:nvPr/>
        </p:nvSpPr>
        <p:spPr>
          <a:xfrm>
            <a:off x="1675423"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15"/>
        <p:cNvGrpSpPr/>
        <p:nvPr/>
      </p:nvGrpSpPr>
      <p:grpSpPr>
        <a:xfrm>
          <a:off x="0" y="0"/>
          <a:ext cx="0" cy="0"/>
          <a:chOff x="0" y="0"/>
          <a:chExt cx="0" cy="0"/>
        </a:xfrm>
      </p:grpSpPr>
      <p:sp>
        <p:nvSpPr>
          <p:cNvPr id="416" name="Google Shape;416;p3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5"/>
          <p:cNvGrpSpPr/>
          <p:nvPr/>
        </p:nvGrpSpPr>
        <p:grpSpPr>
          <a:xfrm>
            <a:off x="-331200" y="4816560"/>
            <a:ext cx="11697540" cy="573900"/>
            <a:chOff x="-331200" y="4816560"/>
            <a:chExt cx="11697540" cy="573900"/>
          </a:xfrm>
        </p:grpSpPr>
        <p:sp>
          <p:nvSpPr>
            <p:cNvPr id="418" name="Google Shape;418;p3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276770" y="4816560"/>
            <a:ext cx="11697540" cy="573900"/>
            <a:chOff x="-273615" y="4816560"/>
            <a:chExt cx="11697540" cy="573900"/>
          </a:xfrm>
        </p:grpSpPr>
        <p:sp>
          <p:nvSpPr>
            <p:cNvPr id="30" name="Google Shape;30;p4"/>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2092350" y="1404825"/>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7" name="Google Shape;37;p4"/>
          <p:cNvSpPr/>
          <p:nvPr/>
        </p:nvSpPr>
        <p:spPr>
          <a:xfrm>
            <a:off x="173284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25"/>
        <p:cNvGrpSpPr/>
        <p:nvPr/>
      </p:nvGrpSpPr>
      <p:grpSpPr>
        <a:xfrm>
          <a:off x="0" y="0"/>
          <a:ext cx="0" cy="0"/>
          <a:chOff x="0" y="0"/>
          <a:chExt cx="0" cy="0"/>
        </a:xfrm>
      </p:grpSpPr>
      <p:sp>
        <p:nvSpPr>
          <p:cNvPr id="426" name="Google Shape;426;p36"/>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273615" y="4816560"/>
            <a:ext cx="11697540" cy="573900"/>
            <a:chOff x="-273615" y="4816560"/>
            <a:chExt cx="11697540" cy="573900"/>
          </a:xfrm>
        </p:grpSpPr>
        <p:sp>
          <p:nvSpPr>
            <p:cNvPr id="428" name="Google Shape;428;p3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6"/>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6"/>
          <p:cNvGrpSpPr/>
          <p:nvPr/>
        </p:nvGrpSpPr>
        <p:grpSpPr>
          <a:xfrm>
            <a:off x="-2331015" y="4816560"/>
            <a:ext cx="11697540" cy="573900"/>
            <a:chOff x="-273615" y="4816560"/>
            <a:chExt cx="11697540" cy="573900"/>
          </a:xfrm>
        </p:grpSpPr>
        <p:sp>
          <p:nvSpPr>
            <p:cNvPr id="55" name="Google Shape;55;p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4499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7"/>
          <p:cNvGrpSpPr/>
          <p:nvPr/>
        </p:nvGrpSpPr>
        <p:grpSpPr>
          <a:xfrm>
            <a:off x="-2217600" y="4816560"/>
            <a:ext cx="11697540" cy="573900"/>
            <a:chOff x="-331200" y="4816560"/>
            <a:chExt cx="11697540" cy="573900"/>
          </a:xfrm>
        </p:grpSpPr>
        <p:sp>
          <p:nvSpPr>
            <p:cNvPr id="67" name="Google Shape;67;p7"/>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subTitle" idx="1"/>
          </p:nvPr>
        </p:nvSpPr>
        <p:spPr>
          <a:xfrm>
            <a:off x="720000" y="3056550"/>
            <a:ext cx="3960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2" name="Google Shape;72;p7"/>
          <p:cNvSpPr txBox="1">
            <a:spLocks noGrp="1"/>
          </p:cNvSpPr>
          <p:nvPr>
            <p:ph type="title"/>
          </p:nvPr>
        </p:nvSpPr>
        <p:spPr>
          <a:xfrm>
            <a:off x="720000" y="1255650"/>
            <a:ext cx="3960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276770" y="4816560"/>
            <a:ext cx="11697540" cy="573900"/>
            <a:chOff x="-273615" y="4816560"/>
            <a:chExt cx="11697540" cy="573900"/>
          </a:xfrm>
        </p:grpSpPr>
        <p:sp>
          <p:nvSpPr>
            <p:cNvPr id="76" name="Google Shape;76;p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720000" y="1217250"/>
            <a:ext cx="7704000" cy="270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a:off x="-331200" y="4816560"/>
            <a:ext cx="11697540" cy="573900"/>
            <a:chOff x="-331200" y="4816560"/>
            <a:chExt cx="11697540" cy="573900"/>
          </a:xfrm>
        </p:grpSpPr>
        <p:sp>
          <p:nvSpPr>
            <p:cNvPr id="85" name="Google Shape;85;p9"/>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subTitle" idx="1"/>
          </p:nvPr>
        </p:nvSpPr>
        <p:spPr>
          <a:xfrm>
            <a:off x="720000" y="2271600"/>
            <a:ext cx="4641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9"/>
          <p:cNvSpPr txBox="1">
            <a:spLocks noGrp="1"/>
          </p:cNvSpPr>
          <p:nvPr>
            <p:ph type="title"/>
          </p:nvPr>
        </p:nvSpPr>
        <p:spPr>
          <a:xfrm>
            <a:off x="720000" y="1455900"/>
            <a:ext cx="4641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720000" y="535525"/>
            <a:ext cx="4536000" cy="104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3" name="Google Shape;93;p10"/>
          <p:cNvGrpSpPr/>
          <p:nvPr/>
        </p:nvGrpSpPr>
        <p:grpSpPr>
          <a:xfrm>
            <a:off x="-1276770" y="4816560"/>
            <a:ext cx="11697540" cy="573900"/>
            <a:chOff x="-331200" y="4816560"/>
            <a:chExt cx="11697540" cy="573900"/>
          </a:xfrm>
        </p:grpSpPr>
        <p:sp>
          <p:nvSpPr>
            <p:cNvPr id="94" name="Google Shape;94;p1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6">
    <p:spTree>
      <p:nvGrpSpPr>
        <p:cNvPr id="1" name="Shape 139"/>
        <p:cNvGrpSpPr/>
        <p:nvPr/>
      </p:nvGrpSpPr>
      <p:grpSpPr>
        <a:xfrm>
          <a:off x="0" y="0"/>
          <a:ext cx="0" cy="0"/>
          <a:chOff x="0" y="0"/>
          <a:chExt cx="0" cy="0"/>
        </a:xfrm>
      </p:grpSpPr>
      <p:sp>
        <p:nvSpPr>
          <p:cNvPr id="140" name="Google Shape;140;p1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331200" y="4816560"/>
            <a:ext cx="11697540" cy="573900"/>
            <a:chOff x="-331200" y="4816560"/>
            <a:chExt cx="11697540" cy="573900"/>
          </a:xfrm>
        </p:grpSpPr>
        <p:sp>
          <p:nvSpPr>
            <p:cNvPr id="142" name="Google Shape;142;p1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8" r:id="rId8"/>
    <p:sldLayoutId id="2147483661" r:id="rId9"/>
    <p:sldLayoutId id="2147483663" r:id="rId10"/>
    <p:sldLayoutId id="2147483664" r:id="rId11"/>
    <p:sldLayoutId id="2147483665" r:id="rId12"/>
    <p:sldLayoutId id="2147483666" r:id="rId13"/>
    <p:sldLayoutId id="2147483667" r:id="rId14"/>
    <p:sldLayoutId id="2147483668" r:id="rId15"/>
    <p:sldLayoutId id="2147483669" r:id="rId16"/>
    <p:sldLayoutId id="2147483672" r:id="rId17"/>
    <p:sldLayoutId id="2147483675" r:id="rId18"/>
    <p:sldLayoutId id="2147483681" r:id="rId19"/>
    <p:sldLayoutId id="214748368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NLTHYsZW__oQAqTKX31J3gOrE0vX9yxC9BoecnF26tE/copy#gid=509368585"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3.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0"/>
          <p:cNvGrpSpPr/>
          <p:nvPr/>
        </p:nvGrpSpPr>
        <p:grpSpPr>
          <a:xfrm>
            <a:off x="7855359" y="1825241"/>
            <a:ext cx="953357" cy="2994739"/>
            <a:chOff x="5290975" y="558100"/>
            <a:chExt cx="1241350" cy="3899400"/>
          </a:xfrm>
        </p:grpSpPr>
        <p:sp>
          <p:nvSpPr>
            <p:cNvPr id="448" name="Google Shape;448;p40"/>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40"/>
          <p:cNvSpPr txBox="1">
            <a:spLocks noGrp="1"/>
          </p:cNvSpPr>
          <p:nvPr>
            <p:ph type="ctrTitle"/>
          </p:nvPr>
        </p:nvSpPr>
        <p:spPr>
          <a:xfrm>
            <a:off x="1152000" y="1440450"/>
            <a:ext cx="6840000" cy="22626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US" dirty="0">
                <a:latin typeface="Montserrat SemiBold"/>
                <a:ea typeface="Montserrat SemiBold"/>
                <a:cs typeface="Montserrat SemiBold"/>
                <a:sym typeface="Montserrat SemiBold"/>
              </a:rPr>
              <a:t>AIR QUALITY PREDICTION USING MACHINE LEARNING</a:t>
            </a:r>
            <a:endParaRPr lang="en-US" b="1" dirty="0">
              <a:latin typeface="Montserrat"/>
              <a:ea typeface="Montserrat"/>
              <a:cs typeface="Montserrat"/>
              <a:sym typeface="Montserrat"/>
            </a:endParaRPr>
          </a:p>
        </p:txBody>
      </p:sp>
      <p:sp>
        <p:nvSpPr>
          <p:cNvPr id="474" name="Google Shape;474;p40"/>
          <p:cNvSpPr txBox="1">
            <a:spLocks noGrp="1"/>
          </p:cNvSpPr>
          <p:nvPr>
            <p:ph type="subTitle" idx="1"/>
          </p:nvPr>
        </p:nvSpPr>
        <p:spPr>
          <a:xfrm>
            <a:off x="1152000" y="3703050"/>
            <a:ext cx="6840000" cy="461700"/>
          </a:xfrm>
          <a:prstGeom prst="rect">
            <a:avLst/>
          </a:prstGeom>
        </p:spPr>
        <p:txBody>
          <a:bodyPr spcFirstLastPara="1" wrap="square" lIns="90000" tIns="91425" rIns="90000" bIns="91425" anchor="t" anchorCtr="0">
            <a:noAutofit/>
          </a:bodyPr>
          <a:lstStyle/>
          <a:p>
            <a:pPr marL="716915" marR="716915" algn="ctr" rtl="0">
              <a:spcBef>
                <a:spcPts val="1325"/>
              </a:spcBef>
              <a:spcAft>
                <a:spcPts val="0"/>
              </a:spcAft>
            </a:pPr>
            <a:r>
              <a:rPr lang="en-US" sz="1800" b="0" i="0" u="none" strike="noStrike" dirty="0">
                <a:solidFill>
                  <a:srgbClr val="000000"/>
                </a:solidFill>
                <a:effectLst/>
                <a:latin typeface="Times New Roman" panose="02020603050405020304" pitchFamily="18" charset="0"/>
              </a:rPr>
              <a:t>Hruthik Vinnakota, Maria Hovhannisyan, Sahanti Samarth Zade, Shubham Singh, and Utsav Rastogi.</a:t>
            </a:r>
            <a:endParaRPr lang="en-US" b="0" dirty="0">
              <a:effectLst/>
            </a:endParaRPr>
          </a:p>
        </p:txBody>
      </p:sp>
      <p:sp>
        <p:nvSpPr>
          <p:cNvPr id="475" name="Google Shape;475;p40"/>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0"/>
          <p:cNvGrpSpPr/>
          <p:nvPr/>
        </p:nvGrpSpPr>
        <p:grpSpPr>
          <a:xfrm>
            <a:off x="-1915200" y="1029540"/>
            <a:ext cx="3829920" cy="3790440"/>
            <a:chOff x="1655275" y="1296050"/>
            <a:chExt cx="3191600" cy="3158700"/>
          </a:xfrm>
        </p:grpSpPr>
        <p:sp>
          <p:nvSpPr>
            <p:cNvPr id="477" name="Google Shape;477;p40"/>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0"/>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pic>
        <p:nvPicPr>
          <p:cNvPr id="3" name="Picture 2">
            <a:extLst>
              <a:ext uri="{FF2B5EF4-FFF2-40B4-BE49-F238E27FC236}">
                <a16:creationId xmlns:a16="http://schemas.microsoft.com/office/drawing/2014/main" id="{4AB18261-1C03-4DA8-CD1F-2EE08014C890}"/>
              </a:ext>
            </a:extLst>
          </p:cNvPr>
          <p:cNvPicPr>
            <a:picLocks noChangeAspect="1"/>
          </p:cNvPicPr>
          <p:nvPr/>
        </p:nvPicPr>
        <p:blipFill>
          <a:blip r:embed="rId3"/>
          <a:stretch>
            <a:fillRect/>
          </a:stretch>
        </p:blipFill>
        <p:spPr>
          <a:xfrm>
            <a:off x="4680000" y="1005283"/>
            <a:ext cx="3898566" cy="2416823"/>
          </a:xfrm>
          <a:prstGeom prst="rect">
            <a:avLst/>
          </a:prstGeom>
        </p:spPr>
      </p:pic>
      <p:sp>
        <p:nvSpPr>
          <p:cNvPr id="1950" name="Google Shape;1950;p55"/>
          <p:cNvSpPr/>
          <p:nvPr/>
        </p:nvSpPr>
        <p:spPr>
          <a:xfrm>
            <a:off x="7886344" y="327579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030060" y="468649"/>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txBox="1">
            <a:spLocks noGrp="1"/>
          </p:cNvSpPr>
          <p:nvPr>
            <p:ph type="title"/>
          </p:nvPr>
        </p:nvSpPr>
        <p:spPr>
          <a:xfrm>
            <a:off x="395030" y="828444"/>
            <a:ext cx="3960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800" b="1" dirty="0">
                <a:latin typeface="Montserrat"/>
                <a:ea typeface="Montserrat"/>
                <a:cs typeface="Montserrat"/>
                <a:sym typeface="Montserrat"/>
              </a:rPr>
              <a:t>The AVG PM2.5 CONCENTRATION PER HOUR IS CALCULATED BASED ON WIND</a:t>
            </a:r>
            <a:endParaRPr sz="1800" b="1" dirty="0">
              <a:latin typeface="Montserrat"/>
              <a:ea typeface="Montserrat"/>
              <a:cs typeface="Montserrat"/>
              <a:sym typeface="Montserrat"/>
            </a:endParaRPr>
          </a:p>
        </p:txBody>
      </p:sp>
      <p:sp>
        <p:nvSpPr>
          <p:cNvPr id="1949" name="Google Shape;1949;p55"/>
          <p:cNvSpPr txBox="1">
            <a:spLocks noGrp="1"/>
          </p:cNvSpPr>
          <p:nvPr>
            <p:ph type="subTitle" idx="1"/>
          </p:nvPr>
        </p:nvSpPr>
        <p:spPr>
          <a:xfrm>
            <a:off x="308939" y="1798044"/>
            <a:ext cx="4155062" cy="831300"/>
          </a:xfrm>
          <a:prstGeom prst="rect">
            <a:avLst/>
          </a:prstGeom>
        </p:spPr>
        <p:txBody>
          <a:bodyPr spcFirstLastPara="1" wrap="square" lIns="90000" tIns="91425" rIns="90000" bIns="91425" anchor="t" anchorCtr="0">
            <a:noAutofit/>
          </a:bodyPr>
          <a:lstStyle/>
          <a:p>
            <a:pPr algn="l">
              <a:buFont typeface="Wingdings" pitchFamily="2" charset="2"/>
              <a:buChar char="Ø"/>
            </a:pPr>
            <a:r>
              <a:rPr lang="en-US" sz="1100" b="0" i="0" u="none" strike="noStrike" dirty="0">
                <a:solidFill>
                  <a:srgbClr val="000000"/>
                </a:solidFill>
                <a:effectLst/>
              </a:rPr>
              <a:t>The graph represents the average hourly recorded PM2.5 concentration in the air for all 6 cities.</a:t>
            </a:r>
          </a:p>
          <a:p>
            <a:pPr algn="l">
              <a:buFont typeface="Wingdings" pitchFamily="2" charset="2"/>
              <a:buChar char="Ø"/>
            </a:pPr>
            <a:r>
              <a:rPr lang="en-US" sz="1100" b="0" i="0" u="none" strike="noStrike" dirty="0">
                <a:solidFill>
                  <a:srgbClr val="000000"/>
                </a:solidFill>
                <a:effectLst/>
              </a:rPr>
              <a:t>The y-axis shows the average PM2.5 concentration for each wind direction.</a:t>
            </a:r>
          </a:p>
          <a:p>
            <a:pPr algn="l">
              <a:buFont typeface="Wingdings" pitchFamily="2" charset="2"/>
              <a:buChar char="Ø"/>
            </a:pPr>
            <a:r>
              <a:rPr lang="en-US" sz="1100" b="0" i="0" u="none" strike="noStrike" dirty="0">
                <a:solidFill>
                  <a:srgbClr val="000000"/>
                </a:solidFill>
                <a:effectLst/>
              </a:rPr>
              <a:t>Each line on the graph represents one of the 6 cities, and the legend on the right side of the graph shows which line corresponds to which city.</a:t>
            </a:r>
          </a:p>
          <a:p>
            <a:pPr algn="l">
              <a:buFont typeface="Wingdings" pitchFamily="2" charset="2"/>
              <a:buChar char="Ø"/>
            </a:pPr>
            <a:r>
              <a:rPr lang="en-US" sz="1100" b="0" i="0" u="none" strike="noStrike" dirty="0">
                <a:solidFill>
                  <a:srgbClr val="000000"/>
                </a:solidFill>
                <a:effectLst/>
              </a:rPr>
              <a:t>The graph shows that there is a variation in the average hourly PM2.5 concentration by wind direction for all 6 cities.</a:t>
            </a:r>
          </a:p>
          <a:p>
            <a:pPr algn="l">
              <a:buFont typeface="Wingdings" pitchFamily="2" charset="2"/>
              <a:buChar char="Ø"/>
            </a:pPr>
            <a:r>
              <a:rPr lang="en-US" sz="1100" b="0" i="0" u="none" strike="noStrike" dirty="0">
                <a:solidFill>
                  <a:srgbClr val="000000"/>
                </a:solidFill>
                <a:effectLst/>
              </a:rPr>
              <a:t>It also indicates that the concentration of PM2.5 varies depending on the wind direction for each city.</a:t>
            </a:r>
          </a:p>
          <a:p>
            <a:pPr marL="0" lvl="0" indent="0" algn="ctr" rtl="0">
              <a:spcBef>
                <a:spcPts val="0"/>
              </a:spcBef>
              <a:spcAft>
                <a:spcPts val="0"/>
              </a:spcAft>
              <a:buNone/>
            </a:pPr>
            <a:endParaRPr dirty="0"/>
          </a:p>
        </p:txBody>
      </p:sp>
      <p:sp>
        <p:nvSpPr>
          <p:cNvPr id="1951" name="Google Shape;1951;p55"/>
          <p:cNvSpPr/>
          <p:nvPr/>
        </p:nvSpPr>
        <p:spPr>
          <a:xfrm>
            <a:off x="27778" y="1752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9"/>
          <p:cNvSpPr txBox="1">
            <a:spLocks noGrp="1"/>
          </p:cNvSpPr>
          <p:nvPr>
            <p:ph type="title"/>
          </p:nvPr>
        </p:nvSpPr>
        <p:spPr>
          <a:xfrm>
            <a:off x="854227" y="214735"/>
            <a:ext cx="2888100"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800" dirty="0"/>
              <a:t>PM2.5 HISTOGRAM OF LEVELS</a:t>
            </a:r>
            <a:endParaRPr sz="2800" b="1" dirty="0">
              <a:latin typeface="Montserrat"/>
              <a:ea typeface="Montserrat"/>
              <a:cs typeface="Montserrat"/>
              <a:sym typeface="Montserrat"/>
            </a:endParaRPr>
          </a:p>
        </p:txBody>
      </p:sp>
      <p:sp>
        <p:nvSpPr>
          <p:cNvPr id="2285" name="Google Shape;2285;p59"/>
          <p:cNvSpPr txBox="1">
            <a:spLocks noGrp="1"/>
          </p:cNvSpPr>
          <p:nvPr>
            <p:ph type="subTitle" idx="1"/>
          </p:nvPr>
        </p:nvSpPr>
        <p:spPr>
          <a:xfrm>
            <a:off x="726684" y="1675991"/>
            <a:ext cx="2980072" cy="1238968"/>
          </a:xfrm>
          <a:prstGeom prst="rect">
            <a:avLst/>
          </a:prstGeom>
        </p:spPr>
        <p:txBody>
          <a:bodyPr spcFirstLastPara="1" wrap="square" lIns="90000" tIns="91425" rIns="90000" bIns="91425" anchor="t" anchorCtr="0">
            <a:noAutofit/>
          </a:bodyPr>
          <a:lstStyle/>
          <a:p>
            <a:pPr algn="l">
              <a:buFont typeface="Wingdings" pitchFamily="2" charset="2"/>
              <a:buChar char="§"/>
            </a:pPr>
            <a:r>
              <a:rPr lang="en-US" sz="1100" b="0" i="0" u="none" strike="noStrike" dirty="0">
                <a:solidFill>
                  <a:srgbClr val="000000"/>
                </a:solidFill>
                <a:effectLst/>
              </a:rPr>
              <a:t>The data was analyzed by wind direction to understand how it affects PM2.5 levels.</a:t>
            </a:r>
          </a:p>
          <a:p>
            <a:pPr algn="l">
              <a:buFont typeface="Wingdings" pitchFamily="2" charset="2"/>
              <a:buChar char="§"/>
            </a:pPr>
            <a:r>
              <a:rPr lang="en-US" sz="1100" b="0" i="0" u="none" strike="noStrike" dirty="0">
                <a:solidFill>
                  <a:srgbClr val="000000"/>
                </a:solidFill>
                <a:effectLst/>
              </a:rPr>
              <a:t>A graph was created to show the average hourly PM2.5 concentration for different wind directions.</a:t>
            </a:r>
          </a:p>
          <a:p>
            <a:pPr algn="l">
              <a:buFont typeface="Wingdings" pitchFamily="2" charset="2"/>
              <a:buChar char="§"/>
            </a:pPr>
            <a:r>
              <a:rPr lang="en-US" sz="1100" b="0" i="0" u="none" strike="noStrike" dirty="0">
                <a:solidFill>
                  <a:srgbClr val="000000"/>
                </a:solidFill>
                <a:effectLst/>
              </a:rPr>
              <a:t>PM2.5 is on the X-axis and the frequency of observation is on the Y-axis in the histogram.</a:t>
            </a:r>
          </a:p>
          <a:p>
            <a:pPr algn="l">
              <a:buFont typeface="Wingdings" pitchFamily="2" charset="2"/>
              <a:buChar char="§"/>
            </a:pPr>
            <a:r>
              <a:rPr lang="en-US" sz="1100" b="0" i="0" u="none" strike="noStrike" dirty="0">
                <a:solidFill>
                  <a:srgbClr val="000000"/>
                </a:solidFill>
                <a:effectLst/>
              </a:rPr>
              <a:t>Different colors are used to depict different PM2.5 level ranges in the histogram.</a:t>
            </a:r>
          </a:p>
          <a:p>
            <a:pPr algn="l">
              <a:buFont typeface="Wingdings" pitchFamily="2" charset="2"/>
              <a:buChar char="§"/>
            </a:pPr>
            <a:r>
              <a:rPr lang="en-US" sz="1100" b="0" i="0" u="none" strike="noStrike" dirty="0">
                <a:solidFill>
                  <a:srgbClr val="000000"/>
                </a:solidFill>
                <a:effectLst/>
              </a:rPr>
              <a:t>The graph and histogram help to visualize and understand PM2.5 concentration in the city.</a:t>
            </a:r>
          </a:p>
          <a:p>
            <a:pPr marL="0" lvl="0" indent="0" algn="ctr" rtl="0">
              <a:spcBef>
                <a:spcPts val="0"/>
              </a:spcBef>
              <a:spcAft>
                <a:spcPts val="0"/>
              </a:spcAft>
              <a:buNone/>
            </a:pPr>
            <a:endParaRPr dirty="0"/>
          </a:p>
        </p:txBody>
      </p:sp>
      <p:grpSp>
        <p:nvGrpSpPr>
          <p:cNvPr id="2286" name="Google Shape;2286;p59"/>
          <p:cNvGrpSpPr/>
          <p:nvPr/>
        </p:nvGrpSpPr>
        <p:grpSpPr>
          <a:xfrm>
            <a:off x="3608256" y="1295249"/>
            <a:ext cx="4815900" cy="2553032"/>
            <a:chOff x="3608256" y="1295249"/>
            <a:chExt cx="4815900" cy="2553032"/>
          </a:xfrm>
        </p:grpSpPr>
        <p:sp>
          <p:nvSpPr>
            <p:cNvPr id="2287" name="Google Shape;2287;p59"/>
            <p:cNvSpPr/>
            <p:nvPr/>
          </p:nvSpPr>
          <p:spPr>
            <a:xfrm>
              <a:off x="4066206" y="1295249"/>
              <a:ext cx="3900000" cy="2375100"/>
            </a:xfrm>
            <a:prstGeom prst="round2SameRect">
              <a:avLst>
                <a:gd name="adj1" fmla="val 5556"/>
                <a:gd name="adj2" fmla="val 14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608256" y="3706681"/>
              <a:ext cx="4815900" cy="141600"/>
            </a:xfrm>
            <a:prstGeom prst="round2SameRect">
              <a:avLst>
                <a:gd name="adj1" fmla="val 5556"/>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5632956" y="3706681"/>
              <a:ext cx="766500" cy="54900"/>
            </a:xfrm>
            <a:prstGeom prst="round2SameRect">
              <a:avLst>
                <a:gd name="adj1" fmla="val 5556"/>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0" name="Google Shape;2290;p59"/>
          <p:cNvPicPr preferRelativeResize="0"/>
          <p:nvPr/>
        </p:nvPicPr>
        <p:blipFill rotWithShape="1">
          <a:blip r:embed="rId3">
            <a:alphaModFix/>
          </a:blip>
          <a:srcRect t="29" b="29"/>
          <a:stretch/>
        </p:blipFill>
        <p:spPr>
          <a:xfrm>
            <a:off x="4207039" y="1465734"/>
            <a:ext cx="3618334" cy="2034188"/>
          </a:xfrm>
          <a:prstGeom prst="rect">
            <a:avLst/>
          </a:prstGeom>
          <a:noFill/>
          <a:ln>
            <a:noFill/>
          </a:ln>
        </p:spPr>
      </p:pic>
      <p:sp>
        <p:nvSpPr>
          <p:cNvPr id="2291" name="Google Shape;2291;p59"/>
          <p:cNvSpPr/>
          <p:nvPr/>
        </p:nvSpPr>
        <p:spPr>
          <a:xfrm>
            <a:off x="3922052"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59"/>
          <p:cNvGrpSpPr/>
          <p:nvPr/>
        </p:nvGrpSpPr>
        <p:grpSpPr>
          <a:xfrm>
            <a:off x="1711263" y="4508887"/>
            <a:ext cx="213408" cy="316663"/>
            <a:chOff x="8873575" y="4119500"/>
            <a:chExt cx="228000" cy="337450"/>
          </a:xfrm>
        </p:grpSpPr>
        <p:sp>
          <p:nvSpPr>
            <p:cNvPr id="2294" name="Google Shape;2294;p5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9"/>
          <p:cNvGrpSpPr/>
          <p:nvPr/>
        </p:nvGrpSpPr>
        <p:grpSpPr>
          <a:xfrm>
            <a:off x="1397001" y="4622105"/>
            <a:ext cx="316415" cy="213955"/>
            <a:chOff x="8537825" y="4240150"/>
            <a:chExt cx="338050" cy="228000"/>
          </a:xfrm>
        </p:grpSpPr>
        <p:sp>
          <p:nvSpPr>
            <p:cNvPr id="2312" name="Google Shape;2312;p5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2264411-D8B9-69B3-7E64-560019946B9C}"/>
              </a:ext>
            </a:extLst>
          </p:cNvPr>
          <p:cNvPicPr>
            <a:picLocks noChangeAspect="1"/>
          </p:cNvPicPr>
          <p:nvPr/>
        </p:nvPicPr>
        <p:blipFill>
          <a:blip r:embed="rId4"/>
          <a:stretch>
            <a:fillRect/>
          </a:stretch>
        </p:blipFill>
        <p:spPr>
          <a:xfrm>
            <a:off x="4207039" y="1465734"/>
            <a:ext cx="3618334" cy="20323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61"/>
          <p:cNvSpPr txBox="1">
            <a:spLocks noGrp="1"/>
          </p:cNvSpPr>
          <p:nvPr>
            <p:ph type="title"/>
          </p:nvPr>
        </p:nvSpPr>
        <p:spPr>
          <a:xfrm>
            <a:off x="820565" y="731831"/>
            <a:ext cx="4868466" cy="596909"/>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2800" b="1" dirty="0">
                <a:latin typeface="Montserrat"/>
                <a:ea typeface="Montserrat"/>
                <a:cs typeface="Montserrat"/>
                <a:sym typeface="Montserrat"/>
              </a:rPr>
              <a:t>AQI INFORMATION</a:t>
            </a:r>
            <a:endParaRPr sz="2800" b="1" dirty="0">
              <a:latin typeface="Montserrat"/>
              <a:ea typeface="Montserrat"/>
              <a:cs typeface="Montserrat"/>
              <a:sym typeface="Montserrat"/>
            </a:endParaRPr>
          </a:p>
        </p:txBody>
      </p:sp>
      <p:sp>
        <p:nvSpPr>
          <p:cNvPr id="2489" name="Google Shape;2489;p61"/>
          <p:cNvSpPr txBox="1">
            <a:spLocks noGrp="1"/>
          </p:cNvSpPr>
          <p:nvPr>
            <p:ph type="subTitle" idx="1"/>
          </p:nvPr>
        </p:nvSpPr>
        <p:spPr>
          <a:xfrm>
            <a:off x="1482000" y="1295331"/>
            <a:ext cx="3175200" cy="2161419"/>
          </a:xfrm>
          <a:prstGeom prst="rect">
            <a:avLst/>
          </a:prstGeom>
        </p:spPr>
        <p:txBody>
          <a:bodyPr spcFirstLastPara="1" wrap="square" lIns="90000" tIns="91425" rIns="90000" bIns="91425" anchor="t" anchorCtr="0">
            <a:noAutofit/>
          </a:bodyPr>
          <a:lstStyle/>
          <a:p>
            <a:pPr algn="l">
              <a:buFont typeface="Wingdings" pitchFamily="2" charset="2"/>
              <a:buChar char="v"/>
            </a:pPr>
            <a:r>
              <a:rPr lang="en-US" sz="1050" b="0" i="0" u="none" strike="noStrike" dirty="0">
                <a:solidFill>
                  <a:srgbClr val="000000"/>
                </a:solidFill>
                <a:effectLst/>
              </a:rPr>
              <a:t>PM2.5 is a tiny particle that can cause air pollution.</a:t>
            </a:r>
          </a:p>
          <a:p>
            <a:pPr algn="l">
              <a:buFont typeface="Wingdings" pitchFamily="2" charset="2"/>
              <a:buChar char="v"/>
            </a:pPr>
            <a:r>
              <a:rPr lang="en-US" sz="1050" b="0" i="0" u="none" strike="noStrike" dirty="0">
                <a:solidFill>
                  <a:srgbClr val="000000"/>
                </a:solidFill>
                <a:effectLst/>
              </a:rPr>
              <a:t>These particles are smaller than 2.5 micrometers in diameter.</a:t>
            </a:r>
          </a:p>
          <a:p>
            <a:pPr algn="l">
              <a:buFont typeface="Wingdings" pitchFamily="2" charset="2"/>
              <a:buChar char="v"/>
            </a:pPr>
            <a:r>
              <a:rPr lang="en-US" sz="1050" b="0" i="0" u="none" strike="noStrike" dirty="0">
                <a:solidFill>
                  <a:srgbClr val="000000"/>
                </a:solidFill>
                <a:effectLst/>
              </a:rPr>
              <a:t>PM2.5 has been linked to health problems like asthma, heart disease, stroke, and lung cancer.</a:t>
            </a:r>
          </a:p>
          <a:p>
            <a:pPr algn="l">
              <a:buFont typeface="Wingdings" pitchFamily="2" charset="2"/>
              <a:buChar char="v"/>
            </a:pPr>
            <a:r>
              <a:rPr lang="en-US" sz="1050" b="0" i="0" u="none" strike="noStrike" dirty="0">
                <a:solidFill>
                  <a:srgbClr val="000000"/>
                </a:solidFill>
                <a:effectLst/>
              </a:rPr>
              <a:t>PM2.5 is measured with a device called a PM2.5 monitor or particle counter.</a:t>
            </a:r>
          </a:p>
          <a:p>
            <a:pPr algn="l">
              <a:buFont typeface="Wingdings" pitchFamily="2" charset="2"/>
              <a:buChar char="v"/>
            </a:pPr>
            <a:r>
              <a:rPr lang="en-US" sz="1050" b="0" i="0" u="none" strike="noStrike" dirty="0">
                <a:solidFill>
                  <a:srgbClr val="000000"/>
                </a:solidFill>
                <a:effectLst/>
              </a:rPr>
              <a:t>Other air quality indicators include ozone, nitrogen dioxide, sulfur dioxide, and carbon monoxide.</a:t>
            </a:r>
          </a:p>
          <a:p>
            <a:pPr algn="l">
              <a:buFont typeface="Wingdings" pitchFamily="2" charset="2"/>
              <a:buChar char="v"/>
            </a:pPr>
            <a:r>
              <a:rPr lang="en-US" sz="1050" b="0" i="0" u="none" strike="noStrike" dirty="0">
                <a:solidFill>
                  <a:srgbClr val="000000"/>
                </a:solidFill>
                <a:effectLst/>
              </a:rPr>
              <a:t>Governments and organizations monitor these indicators to assess air quality and develop policies to reduce air pollution and protect public health.</a:t>
            </a:r>
          </a:p>
          <a:p>
            <a:pPr marL="0" lvl="0" indent="0" algn="ctr" rtl="0">
              <a:spcBef>
                <a:spcPts val="0"/>
              </a:spcBef>
              <a:spcAft>
                <a:spcPts val="0"/>
              </a:spcAft>
              <a:buNone/>
            </a:pPr>
            <a:endParaRPr dirty="0"/>
          </a:p>
        </p:txBody>
      </p:sp>
      <p:grpSp>
        <p:nvGrpSpPr>
          <p:cNvPr id="2490" name="Google Shape;2490;p61"/>
          <p:cNvGrpSpPr/>
          <p:nvPr/>
        </p:nvGrpSpPr>
        <p:grpSpPr>
          <a:xfrm>
            <a:off x="5419200" y="969750"/>
            <a:ext cx="2242800" cy="3204000"/>
            <a:chOff x="5419200" y="969750"/>
            <a:chExt cx="2242800" cy="3204000"/>
          </a:xfrm>
        </p:grpSpPr>
        <p:sp>
          <p:nvSpPr>
            <p:cNvPr id="2491" name="Google Shape;2491;p61"/>
            <p:cNvSpPr/>
            <p:nvPr/>
          </p:nvSpPr>
          <p:spPr>
            <a:xfrm>
              <a:off x="5419200" y="969750"/>
              <a:ext cx="2242800" cy="3204000"/>
            </a:xfrm>
            <a:prstGeom prst="roundRect">
              <a:avLst>
                <a:gd name="adj" fmla="val 6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a:off x="6454950" y="3934800"/>
              <a:ext cx="171300" cy="16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61"/>
          <p:cNvGrpSpPr/>
          <p:nvPr/>
        </p:nvGrpSpPr>
        <p:grpSpPr>
          <a:xfrm>
            <a:off x="1896545" y="4388820"/>
            <a:ext cx="268200" cy="257520"/>
            <a:chOff x="7725575" y="4095450"/>
            <a:chExt cx="223500" cy="214600"/>
          </a:xfrm>
        </p:grpSpPr>
        <p:sp>
          <p:nvSpPr>
            <p:cNvPr id="2622" name="Google Shape;2622;p61"/>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1"/>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1"/>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1"/>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1"/>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1"/>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1"/>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1"/>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1"/>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1"/>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1"/>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1"/>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4ED9044-42CA-324A-1712-D11783161077}"/>
              </a:ext>
            </a:extLst>
          </p:cNvPr>
          <p:cNvPicPr>
            <a:picLocks noChangeAspect="1"/>
          </p:cNvPicPr>
          <p:nvPr/>
        </p:nvPicPr>
        <p:blipFill>
          <a:blip r:embed="rId3"/>
          <a:stretch>
            <a:fillRect/>
          </a:stretch>
        </p:blipFill>
        <p:spPr>
          <a:xfrm>
            <a:off x="5419199" y="1107347"/>
            <a:ext cx="2242801" cy="2749302"/>
          </a:xfrm>
          <a:prstGeom prst="rect">
            <a:avLst/>
          </a:prstGeom>
        </p:spPr>
      </p:pic>
      <p:sp>
        <p:nvSpPr>
          <p:cNvPr id="2496" name="Google Shape;2496;p61"/>
          <p:cNvSpPr/>
          <p:nvPr/>
        </p:nvSpPr>
        <p:spPr>
          <a:xfrm>
            <a:off x="3000914"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a:off x="7869380" y="8754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61"/>
          <p:cNvGrpSpPr/>
          <p:nvPr/>
        </p:nvGrpSpPr>
        <p:grpSpPr>
          <a:xfrm>
            <a:off x="1480205" y="4273560"/>
            <a:ext cx="213960" cy="315780"/>
            <a:chOff x="7378625" y="3999400"/>
            <a:chExt cx="178300" cy="263150"/>
          </a:xfrm>
        </p:grpSpPr>
        <p:sp>
          <p:nvSpPr>
            <p:cNvPr id="2553" name="Google Shape;2553;p61"/>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1"/>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1"/>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1"/>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1"/>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1"/>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1"/>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1"/>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61"/>
          <p:cNvGrpSpPr/>
          <p:nvPr/>
        </p:nvGrpSpPr>
        <p:grpSpPr>
          <a:xfrm>
            <a:off x="720005" y="4255620"/>
            <a:ext cx="1243620" cy="599220"/>
            <a:chOff x="6745125" y="3984450"/>
            <a:chExt cx="1036350" cy="499350"/>
          </a:xfrm>
        </p:grpSpPr>
        <p:sp>
          <p:nvSpPr>
            <p:cNvPr id="2571" name="Google Shape;2571;p61"/>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61"/>
          <p:cNvGrpSpPr/>
          <p:nvPr/>
        </p:nvGrpSpPr>
        <p:grpSpPr>
          <a:xfrm>
            <a:off x="1268405" y="4273560"/>
            <a:ext cx="212580" cy="315780"/>
            <a:chOff x="7202125" y="3999400"/>
            <a:chExt cx="177150" cy="263150"/>
          </a:xfrm>
        </p:grpSpPr>
        <p:sp>
          <p:nvSpPr>
            <p:cNvPr id="2535" name="Google Shape;2535;p61"/>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1"/>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1"/>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1"/>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1"/>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1"/>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1"/>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1"/>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1"/>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1"/>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1"/>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1"/>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61"/>
          <p:cNvSpPr/>
          <p:nvPr/>
        </p:nvSpPr>
        <p:spPr>
          <a:xfrm>
            <a:off x="27778" y="1530604"/>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a:off x="24011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8" name="Google Shape;2498;p61"/>
          <p:cNvGrpSpPr/>
          <p:nvPr/>
        </p:nvGrpSpPr>
        <p:grpSpPr>
          <a:xfrm>
            <a:off x="3006663" y="4508887"/>
            <a:ext cx="213408" cy="316663"/>
            <a:chOff x="8873575" y="4119500"/>
            <a:chExt cx="228000" cy="337450"/>
          </a:xfrm>
        </p:grpSpPr>
        <p:sp>
          <p:nvSpPr>
            <p:cNvPr id="2499" name="Google Shape;2499;p6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61"/>
          <p:cNvGrpSpPr/>
          <p:nvPr/>
        </p:nvGrpSpPr>
        <p:grpSpPr>
          <a:xfrm>
            <a:off x="2692401" y="4622105"/>
            <a:ext cx="316415" cy="213955"/>
            <a:chOff x="8537825" y="4240150"/>
            <a:chExt cx="338050" cy="228000"/>
          </a:xfrm>
        </p:grpSpPr>
        <p:sp>
          <p:nvSpPr>
            <p:cNvPr id="2517" name="Google Shape;2517;p61"/>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1"/>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1"/>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1"/>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1"/>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1"/>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1"/>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1"/>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1"/>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1"/>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1"/>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1"/>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1"/>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1"/>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1"/>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1"/>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1"/>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1"/>
          <p:cNvGrpSpPr/>
          <p:nvPr/>
        </p:nvGrpSpPr>
        <p:grpSpPr>
          <a:xfrm>
            <a:off x="2011865" y="4668660"/>
            <a:ext cx="227940" cy="210300"/>
            <a:chOff x="7821675" y="4328650"/>
            <a:chExt cx="189950" cy="175250"/>
          </a:xfrm>
        </p:grpSpPr>
        <p:sp>
          <p:nvSpPr>
            <p:cNvPr id="2609" name="Google Shape;2609;p61"/>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1"/>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1"/>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1"/>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1"/>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1"/>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60"/>
          <p:cNvSpPr txBox="1">
            <a:spLocks noGrp="1"/>
          </p:cNvSpPr>
          <p:nvPr>
            <p:ph type="title"/>
          </p:nvPr>
        </p:nvSpPr>
        <p:spPr>
          <a:xfrm>
            <a:off x="4491392" y="543803"/>
            <a:ext cx="3820905" cy="1364699"/>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800" b="1" i="0" dirty="0">
                <a:solidFill>
                  <a:srgbClr val="000000"/>
                </a:solidFill>
                <a:effectLst/>
                <a:latin typeface="Arial" panose="020B0604020202020204" pitchFamily="34" charset="0"/>
              </a:rPr>
              <a:t>PRE-PROCESSING AND DATA CLEANING</a:t>
            </a:r>
            <a:endParaRPr sz="1800" b="1" dirty="0">
              <a:latin typeface="Montserrat"/>
              <a:ea typeface="Montserrat"/>
              <a:cs typeface="Montserrat"/>
              <a:sym typeface="Montserrat"/>
            </a:endParaRPr>
          </a:p>
        </p:txBody>
      </p:sp>
      <p:sp>
        <p:nvSpPr>
          <p:cNvPr id="2334" name="Google Shape;2334;p60"/>
          <p:cNvSpPr txBox="1">
            <a:spLocks noGrp="1"/>
          </p:cNvSpPr>
          <p:nvPr>
            <p:ph type="subTitle" idx="1"/>
          </p:nvPr>
        </p:nvSpPr>
        <p:spPr>
          <a:xfrm>
            <a:off x="4729240" y="1127771"/>
            <a:ext cx="3175500" cy="1046700"/>
          </a:xfrm>
          <a:prstGeom prst="rect">
            <a:avLst/>
          </a:prstGeom>
        </p:spPr>
        <p:txBody>
          <a:bodyPr spcFirstLastPara="1" wrap="square" lIns="90000" tIns="91425" rIns="90000" bIns="91425" anchor="t" anchorCtr="0">
            <a:noAutofit/>
          </a:bodyPr>
          <a:lstStyle/>
          <a:p>
            <a:pPr algn="l">
              <a:buFont typeface="Courier New" panose="02070309020205020404" pitchFamily="49" charset="0"/>
              <a:buChar char="o"/>
            </a:pPr>
            <a:r>
              <a:rPr lang="en-US" sz="1100" b="0" i="0" u="none" strike="noStrike" dirty="0">
                <a:solidFill>
                  <a:srgbClr val="000000"/>
                </a:solidFill>
                <a:effectLst/>
              </a:rPr>
              <a:t>Missing values were identified in the dataset</a:t>
            </a:r>
          </a:p>
          <a:p>
            <a:pPr algn="l">
              <a:buFont typeface="Courier New" panose="02070309020205020404" pitchFamily="49" charset="0"/>
              <a:buChar char="o"/>
            </a:pPr>
            <a:r>
              <a:rPr lang="en-US" sz="1100" b="0" i="0" u="none" strike="noStrike" dirty="0">
                <a:solidFill>
                  <a:srgbClr val="000000"/>
                </a:solidFill>
                <a:effectLst/>
              </a:rPr>
              <a:t>K-Nearest Neighbors (KNN) imputation technique was used to fill in missing values</a:t>
            </a:r>
          </a:p>
          <a:p>
            <a:pPr algn="l">
              <a:buFont typeface="Courier New" panose="02070309020205020404" pitchFamily="49" charset="0"/>
              <a:buChar char="o"/>
            </a:pPr>
            <a:r>
              <a:rPr lang="en-US" sz="1100" b="0" i="0" u="none" strike="noStrike" dirty="0">
                <a:solidFill>
                  <a:srgbClr val="000000"/>
                </a:solidFill>
                <a:effectLst/>
              </a:rPr>
              <a:t>Less relevant columns ('year', 'month', 'day' and 'hour') were dropped</a:t>
            </a:r>
          </a:p>
          <a:p>
            <a:pPr algn="l">
              <a:buFont typeface="Courier New" panose="02070309020205020404" pitchFamily="49" charset="0"/>
              <a:buChar char="o"/>
            </a:pPr>
            <a:r>
              <a:rPr lang="en-US" sz="1100" b="0" i="0" u="none" strike="noStrike" dirty="0">
                <a:solidFill>
                  <a:srgbClr val="000000"/>
                </a:solidFill>
                <a:effectLst/>
              </a:rPr>
              <a:t>Standardization was applied to scale the data to have a mean of 0 and a standard deviation of 1</a:t>
            </a:r>
          </a:p>
          <a:p>
            <a:pPr algn="l">
              <a:buFont typeface="Courier New" panose="02070309020205020404" pitchFamily="49" charset="0"/>
              <a:buChar char="o"/>
            </a:pPr>
            <a:r>
              <a:rPr lang="en-US" sz="1100" b="0" i="0" u="none" strike="noStrike" dirty="0">
                <a:solidFill>
                  <a:srgbClr val="000000"/>
                </a:solidFill>
                <a:effectLst/>
              </a:rPr>
              <a:t>This was done to ensure that all variables had the same range and size and help machine learning algorithms perform better.</a:t>
            </a:r>
          </a:p>
          <a:p>
            <a:pPr marL="0" lvl="0" indent="0" algn="ctr" rtl="0">
              <a:spcBef>
                <a:spcPts val="0"/>
              </a:spcBef>
              <a:spcAft>
                <a:spcPts val="0"/>
              </a:spcAft>
              <a:buNone/>
            </a:pPr>
            <a:endParaRPr dirty="0"/>
          </a:p>
        </p:txBody>
      </p:sp>
      <p:grpSp>
        <p:nvGrpSpPr>
          <p:cNvPr id="2335" name="Google Shape;2335;p60"/>
          <p:cNvGrpSpPr/>
          <p:nvPr/>
        </p:nvGrpSpPr>
        <p:grpSpPr>
          <a:xfrm>
            <a:off x="1695507" y="969810"/>
            <a:ext cx="1601980" cy="3203879"/>
            <a:chOff x="451025" y="297475"/>
            <a:chExt cx="2187900" cy="4491000"/>
          </a:xfrm>
        </p:grpSpPr>
        <p:sp>
          <p:nvSpPr>
            <p:cNvPr id="2336" name="Google Shape;2336;p60"/>
            <p:cNvSpPr/>
            <p:nvPr/>
          </p:nvSpPr>
          <p:spPr>
            <a:xfrm>
              <a:off x="451025" y="297475"/>
              <a:ext cx="2187900" cy="4491000"/>
            </a:xfrm>
            <a:prstGeom prst="roundRect">
              <a:avLst>
                <a:gd name="adj" fmla="val 157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1369775" y="557904"/>
              <a:ext cx="350400" cy="37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1" name="Google Shape;2341;p60"/>
          <p:cNvSpPr/>
          <p:nvPr/>
        </p:nvSpPr>
        <p:spPr>
          <a:xfrm>
            <a:off x="84283" y="123132"/>
            <a:ext cx="703173" cy="436190"/>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60"/>
          <p:cNvSpPr/>
          <p:nvPr/>
        </p:nvSpPr>
        <p:spPr>
          <a:xfrm>
            <a:off x="4061450" y="3544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60"/>
          <p:cNvGrpSpPr/>
          <p:nvPr/>
        </p:nvGrpSpPr>
        <p:grpSpPr>
          <a:xfrm>
            <a:off x="5478982" y="4816560"/>
            <a:ext cx="3887543" cy="574993"/>
            <a:chOff x="6312266" y="4816560"/>
            <a:chExt cx="3887543" cy="574993"/>
          </a:xfrm>
        </p:grpSpPr>
        <p:sp>
          <p:nvSpPr>
            <p:cNvPr id="2344" name="Google Shape;2344;p60"/>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0"/>
          <p:cNvGrpSpPr/>
          <p:nvPr/>
        </p:nvGrpSpPr>
        <p:grpSpPr>
          <a:xfrm>
            <a:off x="5373952" y="3104310"/>
            <a:ext cx="3566238" cy="1715670"/>
            <a:chOff x="8322645" y="9834160"/>
            <a:chExt cx="2743260" cy="1319340"/>
          </a:xfrm>
        </p:grpSpPr>
        <p:sp>
          <p:nvSpPr>
            <p:cNvPr id="2348" name="Google Shape;2348;p60"/>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60"/>
          <p:cNvGrpSpPr/>
          <p:nvPr/>
        </p:nvGrpSpPr>
        <p:grpSpPr>
          <a:xfrm>
            <a:off x="6293568" y="3916728"/>
            <a:ext cx="217079" cy="316359"/>
            <a:chOff x="8873575" y="4119500"/>
            <a:chExt cx="228000" cy="337450"/>
          </a:xfrm>
        </p:grpSpPr>
        <p:sp>
          <p:nvSpPr>
            <p:cNvPr id="2359" name="Google Shape;235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0"/>
          <p:cNvGrpSpPr/>
          <p:nvPr/>
        </p:nvGrpSpPr>
        <p:grpSpPr>
          <a:xfrm>
            <a:off x="6523593" y="3916728"/>
            <a:ext cx="217079" cy="316359"/>
            <a:chOff x="8873575" y="4119500"/>
            <a:chExt cx="228000" cy="337450"/>
          </a:xfrm>
        </p:grpSpPr>
        <p:sp>
          <p:nvSpPr>
            <p:cNvPr id="2377" name="Google Shape;237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0"/>
          <p:cNvGrpSpPr/>
          <p:nvPr/>
        </p:nvGrpSpPr>
        <p:grpSpPr>
          <a:xfrm>
            <a:off x="6753725" y="3916728"/>
            <a:ext cx="217079" cy="316359"/>
            <a:chOff x="8873575" y="4119500"/>
            <a:chExt cx="228000" cy="337450"/>
          </a:xfrm>
        </p:grpSpPr>
        <p:sp>
          <p:nvSpPr>
            <p:cNvPr id="2395" name="Google Shape;2395;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0"/>
          <p:cNvGrpSpPr/>
          <p:nvPr/>
        </p:nvGrpSpPr>
        <p:grpSpPr>
          <a:xfrm>
            <a:off x="6177334" y="4232965"/>
            <a:ext cx="217079" cy="316359"/>
            <a:chOff x="8873575" y="4119500"/>
            <a:chExt cx="228000" cy="337450"/>
          </a:xfrm>
        </p:grpSpPr>
        <p:sp>
          <p:nvSpPr>
            <p:cNvPr id="2413" name="Google Shape;2413;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60"/>
          <p:cNvGrpSpPr/>
          <p:nvPr/>
        </p:nvGrpSpPr>
        <p:grpSpPr>
          <a:xfrm>
            <a:off x="6403857" y="4232965"/>
            <a:ext cx="217079" cy="316359"/>
            <a:chOff x="8873575" y="4119500"/>
            <a:chExt cx="228000" cy="337450"/>
          </a:xfrm>
        </p:grpSpPr>
        <p:sp>
          <p:nvSpPr>
            <p:cNvPr id="2431" name="Google Shape;2431;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0"/>
          <p:cNvGrpSpPr/>
          <p:nvPr/>
        </p:nvGrpSpPr>
        <p:grpSpPr>
          <a:xfrm>
            <a:off x="6618491" y="4232965"/>
            <a:ext cx="217079" cy="316359"/>
            <a:chOff x="8873575" y="4119500"/>
            <a:chExt cx="228000" cy="337450"/>
          </a:xfrm>
        </p:grpSpPr>
        <p:sp>
          <p:nvSpPr>
            <p:cNvPr id="2449" name="Google Shape;244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60"/>
          <p:cNvGrpSpPr/>
          <p:nvPr/>
        </p:nvGrpSpPr>
        <p:grpSpPr>
          <a:xfrm>
            <a:off x="6856903" y="4232965"/>
            <a:ext cx="217079" cy="316359"/>
            <a:chOff x="8873575" y="4119500"/>
            <a:chExt cx="228000" cy="337450"/>
          </a:xfrm>
        </p:grpSpPr>
        <p:sp>
          <p:nvSpPr>
            <p:cNvPr id="2467" name="Google Shape;246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60"/>
          <p:cNvSpPr/>
          <p:nvPr/>
        </p:nvSpPr>
        <p:spPr>
          <a:xfrm>
            <a:off x="7731780" y="7540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EA29369-CB3B-E23C-9E8A-2D382C0F363F}"/>
              </a:ext>
            </a:extLst>
          </p:cNvPr>
          <p:cNvPicPr>
            <a:picLocks noChangeAspect="1"/>
          </p:cNvPicPr>
          <p:nvPr/>
        </p:nvPicPr>
        <p:blipFill>
          <a:blip r:embed="rId3"/>
          <a:stretch>
            <a:fillRect/>
          </a:stretch>
        </p:blipFill>
        <p:spPr>
          <a:xfrm>
            <a:off x="1695507" y="1258349"/>
            <a:ext cx="1601980" cy="2532478"/>
          </a:xfrm>
          <a:prstGeom prst="rect">
            <a:avLst/>
          </a:prstGeom>
        </p:spPr>
      </p:pic>
    </p:spTree>
    <p:extLst>
      <p:ext uri="{BB962C8B-B14F-4D97-AF65-F5344CB8AC3E}">
        <p14:creationId xmlns:p14="http://schemas.microsoft.com/office/powerpoint/2010/main" val="162941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50" name="Google Shape;1950;p55"/>
          <p:cNvSpPr/>
          <p:nvPr/>
        </p:nvSpPr>
        <p:spPr>
          <a:xfrm>
            <a:off x="7886344" y="327579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030060" y="468649"/>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txBox="1">
            <a:spLocks noGrp="1"/>
          </p:cNvSpPr>
          <p:nvPr>
            <p:ph type="title"/>
          </p:nvPr>
        </p:nvSpPr>
        <p:spPr>
          <a:xfrm>
            <a:off x="308939" y="837962"/>
            <a:ext cx="3960000" cy="1800900"/>
          </a:xfrm>
          <a:prstGeom prst="rect">
            <a:avLst/>
          </a:prstGeom>
        </p:spPr>
        <p:txBody>
          <a:bodyPr spcFirstLastPara="1" wrap="square" lIns="90000" tIns="91425" rIns="90000" bIns="91425" anchor="t" anchorCtr="0">
            <a:noAutofit/>
          </a:bodyPr>
          <a:lstStyle/>
          <a:p>
            <a:r>
              <a:rPr lang="en-US" sz="1800" b="1" dirty="0">
                <a:latin typeface="Montserrat"/>
                <a:ea typeface="Montserrat"/>
                <a:cs typeface="Montserrat"/>
                <a:sym typeface="Montserrat"/>
              </a:rPr>
              <a:t>TOP 9 FEATURES</a:t>
            </a:r>
            <a:endParaRPr lang="en-US" sz="1050" dirty="0">
              <a:effectLst/>
            </a:endParaRPr>
          </a:p>
        </p:txBody>
      </p:sp>
      <p:sp>
        <p:nvSpPr>
          <p:cNvPr id="1949" name="Google Shape;1949;p55"/>
          <p:cNvSpPr txBox="1">
            <a:spLocks noGrp="1"/>
          </p:cNvSpPr>
          <p:nvPr>
            <p:ph type="subTitle" idx="1"/>
          </p:nvPr>
        </p:nvSpPr>
        <p:spPr>
          <a:xfrm>
            <a:off x="354614" y="1263150"/>
            <a:ext cx="4155062" cy="831300"/>
          </a:xfrm>
          <a:prstGeom prst="rect">
            <a:avLst/>
          </a:prstGeom>
        </p:spPr>
        <p:txBody>
          <a:bodyPr spcFirstLastPara="1" wrap="square" lIns="90000" tIns="91425" rIns="90000" bIns="91425" anchor="t" anchorCtr="0">
            <a:noAutofit/>
          </a:bodyPr>
          <a:lstStyle/>
          <a:p>
            <a:pPr algn="l">
              <a:buFont typeface="Wingdings" pitchFamily="2" charset="2"/>
              <a:buChar char="ü"/>
            </a:pPr>
            <a:r>
              <a:rPr lang="en-US" b="0" i="0" u="none" strike="noStrike" dirty="0">
                <a:solidFill>
                  <a:srgbClr val="000000"/>
                </a:solidFill>
                <a:effectLst/>
              </a:rPr>
              <a:t>The selected features for air quality prediction were chosen after analyzing data and literature.</a:t>
            </a:r>
          </a:p>
          <a:p>
            <a:pPr algn="l">
              <a:buFont typeface="Wingdings" pitchFamily="2" charset="2"/>
              <a:buChar char="ü"/>
            </a:pPr>
            <a:r>
              <a:rPr lang="en-US" b="0" i="0" u="none" strike="noStrike" dirty="0">
                <a:solidFill>
                  <a:srgbClr val="000000"/>
                </a:solidFill>
                <a:effectLst/>
              </a:rPr>
              <a:t>Important features were included and correlations were checked to avoid overfitting.</a:t>
            </a:r>
          </a:p>
          <a:p>
            <a:pPr algn="l">
              <a:buFont typeface="Wingdings" pitchFamily="2" charset="2"/>
              <a:buChar char="ü"/>
            </a:pPr>
            <a:r>
              <a:rPr lang="en-US" b="0" i="0" u="none" strike="noStrike" dirty="0">
                <a:solidFill>
                  <a:srgbClr val="000000"/>
                </a:solidFill>
                <a:effectLst/>
              </a:rPr>
              <a:t>The top 9 features were identified.</a:t>
            </a:r>
          </a:p>
          <a:p>
            <a:pPr algn="l">
              <a:buFont typeface="Wingdings" pitchFamily="2" charset="2"/>
              <a:buChar char="ü"/>
            </a:pPr>
            <a:r>
              <a:rPr lang="en-US" b="0" i="0" u="none" strike="noStrike" dirty="0">
                <a:solidFill>
                  <a:srgbClr val="000000"/>
                </a:solidFill>
                <a:effectLst/>
              </a:rPr>
              <a:t>The outlier handling approach was discarded as it eliminated important values for environmental sustainability.</a:t>
            </a:r>
          </a:p>
          <a:p>
            <a:pPr marL="0" lvl="0" indent="0" algn="ctr" rtl="0">
              <a:spcBef>
                <a:spcPts val="0"/>
              </a:spcBef>
              <a:spcAft>
                <a:spcPts val="0"/>
              </a:spcAft>
              <a:buNone/>
            </a:pPr>
            <a:endParaRPr dirty="0"/>
          </a:p>
        </p:txBody>
      </p:sp>
      <p:sp>
        <p:nvSpPr>
          <p:cNvPr id="1951" name="Google Shape;1951;p55"/>
          <p:cNvSpPr/>
          <p:nvPr/>
        </p:nvSpPr>
        <p:spPr>
          <a:xfrm>
            <a:off x="27778" y="1752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B6E40CD-3C84-6538-98B0-A49A10A74023}"/>
              </a:ext>
            </a:extLst>
          </p:cNvPr>
          <p:cNvPicPr>
            <a:picLocks noChangeAspect="1"/>
          </p:cNvPicPr>
          <p:nvPr/>
        </p:nvPicPr>
        <p:blipFill>
          <a:blip r:embed="rId3"/>
          <a:stretch>
            <a:fillRect/>
          </a:stretch>
        </p:blipFill>
        <p:spPr>
          <a:xfrm>
            <a:off x="4691792" y="1042746"/>
            <a:ext cx="3856284" cy="2416823"/>
          </a:xfrm>
          <a:prstGeom prst="rect">
            <a:avLst/>
          </a:prstGeom>
        </p:spPr>
      </p:pic>
    </p:spTree>
    <p:extLst>
      <p:ext uri="{BB962C8B-B14F-4D97-AF65-F5344CB8AC3E}">
        <p14:creationId xmlns:p14="http://schemas.microsoft.com/office/powerpoint/2010/main" val="2972613431"/>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64"/>
          <p:cNvSpPr/>
          <p:nvPr/>
        </p:nvSpPr>
        <p:spPr>
          <a:xfrm>
            <a:off x="4888800" y="13042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4" name="Google Shape;2754;p64"/>
          <p:cNvSpPr/>
          <p:nvPr/>
        </p:nvSpPr>
        <p:spPr>
          <a:xfrm>
            <a:off x="4888800" y="3643950"/>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5" name="Google Shape;2755;p64"/>
          <p:cNvSpPr/>
          <p:nvPr/>
        </p:nvSpPr>
        <p:spPr>
          <a:xfrm>
            <a:off x="4888800" y="24733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6" name="Google Shape;2756;p64"/>
          <p:cNvSpPr/>
          <p:nvPr/>
        </p:nvSpPr>
        <p:spPr>
          <a:xfrm>
            <a:off x="3751200" y="24733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7" name="Google Shape;2757;p6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r>
              <a:rPr lang="en" dirty="0"/>
              <a:t>PROBLEM </a:t>
            </a:r>
            <a:r>
              <a:rPr lang="en" b="1" dirty="0">
                <a:latin typeface="Montserrat"/>
                <a:ea typeface="Montserrat"/>
                <a:cs typeface="Montserrat"/>
                <a:sym typeface="Montserrat"/>
              </a:rPr>
              <a:t>SOLUTION</a:t>
            </a:r>
            <a:br>
              <a:rPr lang="en-US" dirty="0">
                <a:effectLst/>
              </a:rPr>
            </a:br>
            <a:endParaRPr b="1" dirty="0">
              <a:latin typeface="Montserrat"/>
              <a:ea typeface="Montserrat"/>
              <a:cs typeface="Montserrat"/>
              <a:sym typeface="Montserrat"/>
            </a:endParaRPr>
          </a:p>
        </p:txBody>
      </p:sp>
      <p:cxnSp>
        <p:nvCxnSpPr>
          <p:cNvPr id="2758" name="Google Shape;2758;p64"/>
          <p:cNvCxnSpPr>
            <a:stCxn id="2756" idx="3"/>
            <a:endCxn id="2755" idx="1"/>
          </p:cNvCxnSpPr>
          <p:nvPr/>
        </p:nvCxnSpPr>
        <p:spPr>
          <a:xfrm>
            <a:off x="4255200" y="2725050"/>
            <a:ext cx="633600" cy="6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759" name="Google Shape;2759;p64"/>
          <p:cNvCxnSpPr>
            <a:stCxn id="2756" idx="3"/>
            <a:endCxn id="2753" idx="1"/>
          </p:cNvCxnSpPr>
          <p:nvPr/>
        </p:nvCxnSpPr>
        <p:spPr>
          <a:xfrm rot="10800000" flipH="1">
            <a:off x="4255200" y="1555950"/>
            <a:ext cx="633600" cy="11691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2760" name="Google Shape;2760;p64"/>
          <p:cNvCxnSpPr>
            <a:stCxn id="2756" idx="3"/>
            <a:endCxn id="2754" idx="1"/>
          </p:cNvCxnSpPr>
          <p:nvPr/>
        </p:nvCxnSpPr>
        <p:spPr>
          <a:xfrm>
            <a:off x="4255200" y="2725050"/>
            <a:ext cx="633600" cy="1170900"/>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2761" name="Google Shape;2761;p64"/>
          <p:cNvSpPr txBox="1"/>
          <p:nvPr/>
        </p:nvSpPr>
        <p:spPr>
          <a:xfrm>
            <a:off x="5590889" y="1269984"/>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US" dirty="0">
                <a:solidFill>
                  <a:schemeClr val="dk2"/>
                </a:solidFill>
                <a:latin typeface="Montserrat Black"/>
                <a:ea typeface="Montserrat Black"/>
                <a:cs typeface="Montserrat Black"/>
                <a:sym typeface="Montserrat Black"/>
              </a:rPr>
              <a:t>Extra Trees Regressor</a:t>
            </a:r>
            <a:endParaRPr dirty="0">
              <a:solidFill>
                <a:schemeClr val="dk2"/>
              </a:solidFill>
              <a:latin typeface="Montserrat Black"/>
              <a:ea typeface="Montserrat Black"/>
              <a:cs typeface="Montserrat Black"/>
              <a:sym typeface="Montserrat Black"/>
            </a:endParaRPr>
          </a:p>
        </p:txBody>
      </p:sp>
      <p:sp>
        <p:nvSpPr>
          <p:cNvPr id="2762" name="Google Shape;2762;p64"/>
          <p:cNvSpPr txBox="1"/>
          <p:nvPr/>
        </p:nvSpPr>
        <p:spPr>
          <a:xfrm>
            <a:off x="5590889" y="1669066"/>
            <a:ext cx="2246400" cy="504000"/>
          </a:xfrm>
          <a:prstGeom prst="rect">
            <a:avLst/>
          </a:prstGeom>
          <a:noFill/>
          <a:ln>
            <a:noFill/>
          </a:ln>
        </p:spPr>
        <p:txBody>
          <a:bodyPr spcFirstLastPara="1" wrap="square" lIns="90000" tIns="91425" rIns="90000" bIns="91425" anchor="t" anchorCtr="0">
            <a:noAutofit/>
          </a:bodyPr>
          <a:lstStyle/>
          <a:p>
            <a:r>
              <a:rPr lang="en-US" sz="1000" b="0" i="0" dirty="0">
                <a:solidFill>
                  <a:srgbClr val="000000"/>
                </a:solidFill>
                <a:effectLst/>
                <a:latin typeface="Arial" panose="020B0604020202020204" pitchFamily="34" charset="0"/>
              </a:rPr>
              <a:t>This approach can reduce overfitting and improve model performance compared to individual decision trees</a:t>
            </a:r>
            <a:r>
              <a:rPr lang="en-US" sz="1100" b="0" i="0" dirty="0">
                <a:solidFill>
                  <a:srgbClr val="000000"/>
                </a:solidFill>
                <a:effectLst/>
                <a:latin typeface="Arial" panose="020B0604020202020204" pitchFamily="34" charset="0"/>
              </a:rPr>
              <a:t>.</a:t>
            </a:r>
          </a:p>
          <a:p>
            <a:pPr marL="0" lvl="0" indent="0" algn="l" rtl="0">
              <a:spcBef>
                <a:spcPts val="0"/>
              </a:spcBef>
              <a:spcAft>
                <a:spcPts val="0"/>
              </a:spcAft>
              <a:buNone/>
            </a:pPr>
            <a:endParaRPr lang="en-US" dirty="0">
              <a:solidFill>
                <a:schemeClr val="dk1"/>
              </a:solidFill>
              <a:latin typeface="Montserrat Medium"/>
              <a:ea typeface="Montserrat Medium"/>
              <a:cs typeface="Montserrat Medium"/>
              <a:sym typeface="Montserrat Medium"/>
            </a:endParaRPr>
          </a:p>
        </p:txBody>
      </p:sp>
      <p:sp>
        <p:nvSpPr>
          <p:cNvPr id="2763" name="Google Shape;2763;p64"/>
          <p:cNvSpPr txBox="1"/>
          <p:nvPr/>
        </p:nvSpPr>
        <p:spPr>
          <a:xfrm>
            <a:off x="1400400" y="2448000"/>
            <a:ext cx="2246400" cy="554100"/>
          </a:xfrm>
          <a:prstGeom prst="rect">
            <a:avLst/>
          </a:prstGeom>
          <a:noFill/>
          <a:ln>
            <a:noFill/>
          </a:ln>
        </p:spPr>
        <p:txBody>
          <a:bodyPr spcFirstLastPara="1" wrap="square" lIns="90000" tIns="91425" rIns="90000" bIns="91425" anchor="b" anchorCtr="0">
            <a:noAutofit/>
          </a:bodyPr>
          <a:lstStyle/>
          <a:p>
            <a:pPr marL="0" lvl="0" indent="0" algn="r" rtl="0">
              <a:spcBef>
                <a:spcPts val="0"/>
              </a:spcBef>
              <a:spcAft>
                <a:spcPts val="0"/>
              </a:spcAft>
              <a:buNone/>
            </a:pPr>
            <a:r>
              <a:rPr lang="en" sz="2400" dirty="0">
                <a:solidFill>
                  <a:schemeClr val="dk2"/>
                </a:solidFill>
                <a:latin typeface="Montserrat Black"/>
                <a:ea typeface="Montserrat Black"/>
                <a:cs typeface="Montserrat Black"/>
                <a:sym typeface="Montserrat Black"/>
              </a:rPr>
              <a:t>MODELING</a:t>
            </a:r>
            <a:endParaRPr sz="2400" dirty="0">
              <a:solidFill>
                <a:schemeClr val="dk2"/>
              </a:solidFill>
              <a:latin typeface="Montserrat Black"/>
              <a:ea typeface="Montserrat Black"/>
              <a:cs typeface="Montserrat Black"/>
              <a:sym typeface="Montserrat Black"/>
            </a:endParaRPr>
          </a:p>
        </p:txBody>
      </p:sp>
      <p:sp>
        <p:nvSpPr>
          <p:cNvPr id="2764" name="Google Shape;2764;p64"/>
          <p:cNvSpPr txBox="1"/>
          <p:nvPr/>
        </p:nvSpPr>
        <p:spPr>
          <a:xfrm>
            <a:off x="1572000" y="2852485"/>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US" sz="1200" dirty="0">
                <a:solidFill>
                  <a:schemeClr val="dk1"/>
                </a:solidFill>
                <a:latin typeface="Montserrat Medium"/>
                <a:ea typeface="Montserrat Medium"/>
                <a:cs typeface="Montserrat Medium"/>
                <a:sym typeface="Montserrat Medium"/>
              </a:rPr>
              <a:t>Several regression models were developed during the project's modeling phase to predict the target feature "PM2.5."</a:t>
            </a:r>
            <a:endParaRPr sz="1200" dirty="0">
              <a:solidFill>
                <a:schemeClr val="dk1"/>
              </a:solidFill>
              <a:latin typeface="Montserrat Medium"/>
              <a:ea typeface="Montserrat Medium"/>
              <a:cs typeface="Montserrat Medium"/>
              <a:sym typeface="Montserrat Medium"/>
            </a:endParaRPr>
          </a:p>
        </p:txBody>
      </p:sp>
      <p:sp>
        <p:nvSpPr>
          <p:cNvPr id="2765" name="Google Shape;2765;p64"/>
          <p:cNvSpPr txBox="1"/>
          <p:nvPr/>
        </p:nvSpPr>
        <p:spPr>
          <a:xfrm>
            <a:off x="5498400" y="2448000"/>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US" dirty="0">
                <a:solidFill>
                  <a:schemeClr val="dk2"/>
                </a:solidFill>
                <a:latin typeface="Montserrat Black"/>
                <a:ea typeface="Montserrat Black"/>
                <a:cs typeface="Montserrat Black"/>
                <a:sym typeface="Montserrat Black"/>
              </a:rPr>
              <a:t>Gradient Boosting Regressor</a:t>
            </a:r>
            <a:endParaRPr dirty="0">
              <a:solidFill>
                <a:schemeClr val="dk2"/>
              </a:solidFill>
              <a:latin typeface="Montserrat Black"/>
              <a:ea typeface="Montserrat Black"/>
              <a:cs typeface="Montserrat Black"/>
              <a:sym typeface="Montserrat Black"/>
            </a:endParaRPr>
          </a:p>
        </p:txBody>
      </p:sp>
      <p:sp>
        <p:nvSpPr>
          <p:cNvPr id="2766" name="Google Shape;2766;p64"/>
          <p:cNvSpPr txBox="1"/>
          <p:nvPr/>
        </p:nvSpPr>
        <p:spPr>
          <a:xfrm>
            <a:off x="5498400" y="2844966"/>
            <a:ext cx="2246400" cy="504000"/>
          </a:xfrm>
          <a:prstGeom prst="rect">
            <a:avLst/>
          </a:prstGeom>
          <a:noFill/>
          <a:ln>
            <a:noFill/>
          </a:ln>
        </p:spPr>
        <p:txBody>
          <a:bodyPr spcFirstLastPara="1" wrap="square" lIns="90000" tIns="91425" rIns="90000" bIns="91425" anchor="t" anchorCtr="0">
            <a:noAutofit/>
          </a:bodyPr>
          <a:lstStyle/>
          <a:p>
            <a:r>
              <a:rPr lang="en-US" sz="1000" b="0" i="0" u="none" strike="noStrike" dirty="0">
                <a:solidFill>
                  <a:srgbClr val="000000"/>
                </a:solidFill>
                <a:effectLst/>
              </a:rPr>
              <a:t>It builds decision trees one at a time, correcting errors made by previous trees and It's less prone to overfitting than other models.</a:t>
            </a:r>
          </a:p>
          <a:p>
            <a:pPr marL="0" lvl="0" indent="0" algn="l" rtl="0">
              <a:spcBef>
                <a:spcPts val="0"/>
              </a:spcBef>
              <a:spcAft>
                <a:spcPts val="0"/>
              </a:spcAft>
              <a:buNone/>
            </a:pPr>
            <a:endParaRPr sz="1100" dirty="0">
              <a:solidFill>
                <a:schemeClr val="dk1"/>
              </a:solidFill>
              <a:latin typeface="Montserrat Medium"/>
              <a:ea typeface="Montserrat Medium"/>
              <a:cs typeface="Montserrat Medium"/>
              <a:sym typeface="Montserrat Medium"/>
            </a:endParaRPr>
          </a:p>
        </p:txBody>
      </p:sp>
      <p:sp>
        <p:nvSpPr>
          <p:cNvPr id="2767" name="Google Shape;2767;p64"/>
          <p:cNvSpPr txBox="1"/>
          <p:nvPr/>
        </p:nvSpPr>
        <p:spPr>
          <a:xfrm>
            <a:off x="5522400" y="3348966"/>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US" dirty="0">
                <a:solidFill>
                  <a:schemeClr val="dk2"/>
                </a:solidFill>
                <a:latin typeface="Montserrat Black"/>
                <a:ea typeface="Montserrat Black"/>
                <a:cs typeface="Montserrat Black"/>
                <a:sym typeface="Montserrat Black"/>
              </a:rPr>
              <a:t>XGB Regressor</a:t>
            </a:r>
            <a:endParaRPr dirty="0">
              <a:solidFill>
                <a:schemeClr val="dk2"/>
              </a:solidFill>
              <a:latin typeface="Montserrat Black"/>
              <a:ea typeface="Montserrat Black"/>
              <a:cs typeface="Montserrat Black"/>
              <a:sym typeface="Montserrat Black"/>
            </a:endParaRPr>
          </a:p>
        </p:txBody>
      </p:sp>
      <p:sp>
        <p:nvSpPr>
          <p:cNvPr id="2768" name="Google Shape;2768;p64"/>
          <p:cNvSpPr txBox="1"/>
          <p:nvPr/>
        </p:nvSpPr>
        <p:spPr>
          <a:xfrm>
            <a:off x="5498400" y="3753359"/>
            <a:ext cx="2246400" cy="504000"/>
          </a:xfrm>
          <a:prstGeom prst="rect">
            <a:avLst/>
          </a:prstGeom>
          <a:noFill/>
          <a:ln>
            <a:noFill/>
          </a:ln>
        </p:spPr>
        <p:txBody>
          <a:bodyPr spcFirstLastPara="1" wrap="square" lIns="90000" tIns="91425" rIns="90000" bIns="91425" anchor="t" anchorCtr="0">
            <a:noAutofit/>
          </a:bodyPr>
          <a:lstStyle/>
          <a:p>
            <a:r>
              <a:rPr lang="en-US" sz="1000" b="0" i="0" u="none" strike="noStrike" dirty="0">
                <a:solidFill>
                  <a:srgbClr val="000000"/>
                </a:solidFill>
                <a:effectLst/>
              </a:rPr>
              <a:t>It is optimized for speed and performance and It is highly accurate and can handle large datasets with many features.</a:t>
            </a:r>
          </a:p>
          <a:p>
            <a:pPr marL="0" lvl="0" indent="0" algn="l"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grpSp>
        <p:nvGrpSpPr>
          <p:cNvPr id="2769" name="Google Shape;2769;p64"/>
          <p:cNvGrpSpPr/>
          <p:nvPr/>
        </p:nvGrpSpPr>
        <p:grpSpPr>
          <a:xfrm>
            <a:off x="4960801" y="3786542"/>
            <a:ext cx="359998" cy="218817"/>
            <a:chOff x="1404013" y="2958066"/>
            <a:chExt cx="368096" cy="223968"/>
          </a:xfrm>
        </p:grpSpPr>
        <p:sp>
          <p:nvSpPr>
            <p:cNvPr id="2770" name="Google Shape;2770;p64"/>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a:off x="4999626" y="2545055"/>
            <a:ext cx="282347" cy="359990"/>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64"/>
          <p:cNvGrpSpPr/>
          <p:nvPr/>
        </p:nvGrpSpPr>
        <p:grpSpPr>
          <a:xfrm>
            <a:off x="4960802" y="1377777"/>
            <a:ext cx="359997" cy="356346"/>
            <a:chOff x="7993805" y="2427122"/>
            <a:chExt cx="356256" cy="351808"/>
          </a:xfrm>
        </p:grpSpPr>
        <p:sp>
          <p:nvSpPr>
            <p:cNvPr id="2774" name="Google Shape;2774;p64"/>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64"/>
          <p:cNvGrpSpPr/>
          <p:nvPr/>
        </p:nvGrpSpPr>
        <p:grpSpPr>
          <a:xfrm>
            <a:off x="3823191" y="2545041"/>
            <a:ext cx="360017" cy="360017"/>
            <a:chOff x="6608877" y="3353074"/>
            <a:chExt cx="357408" cy="357408"/>
          </a:xfrm>
        </p:grpSpPr>
        <p:sp>
          <p:nvSpPr>
            <p:cNvPr id="2778" name="Google Shape;2778;p64"/>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sp>
        <p:nvSpPr>
          <p:cNvPr id="3143" name="Google Shape;3143;p73"/>
          <p:cNvSpPr txBox="1">
            <a:spLocks noGrp="1"/>
          </p:cNvSpPr>
          <p:nvPr>
            <p:ph type="title"/>
          </p:nvPr>
        </p:nvSpPr>
        <p:spPr>
          <a:xfrm>
            <a:off x="720000" y="242997"/>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PROBLEM </a:t>
            </a:r>
            <a:r>
              <a:rPr lang="en" b="1" dirty="0">
                <a:latin typeface="Montserrat"/>
                <a:ea typeface="Montserrat"/>
                <a:cs typeface="Montserrat"/>
                <a:sym typeface="Montserrat"/>
              </a:rPr>
              <a:t>SOLUTION</a:t>
            </a:r>
            <a:endParaRPr b="1" dirty="0">
              <a:latin typeface="Montserrat"/>
              <a:ea typeface="Montserrat"/>
              <a:cs typeface="Montserrat"/>
              <a:sym typeface="Montserrat"/>
            </a:endParaRPr>
          </a:p>
        </p:txBody>
      </p:sp>
      <p:sp>
        <p:nvSpPr>
          <p:cNvPr id="3144" name="Google Shape;3144;p73"/>
          <p:cNvSpPr txBox="1"/>
          <p:nvPr/>
        </p:nvSpPr>
        <p:spPr>
          <a:xfrm>
            <a:off x="1574000" y="3999900"/>
            <a:ext cx="2895600" cy="6036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endParaRPr sz="1100" b="1" dirty="0">
              <a:solidFill>
                <a:schemeClr val="dk1"/>
              </a:solidFill>
              <a:latin typeface="Montserrat"/>
              <a:ea typeface="Montserrat"/>
              <a:cs typeface="Montserrat"/>
              <a:sym typeface="Montserrat"/>
            </a:endParaRPr>
          </a:p>
        </p:txBody>
      </p:sp>
      <p:sp>
        <p:nvSpPr>
          <p:cNvPr id="3145" name="Google Shape;3145;p73"/>
          <p:cNvSpPr txBox="1"/>
          <p:nvPr/>
        </p:nvSpPr>
        <p:spPr>
          <a:xfrm>
            <a:off x="5198000" y="2932521"/>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dirty="0">
                <a:solidFill>
                  <a:schemeClr val="accent4"/>
                </a:solidFill>
                <a:latin typeface="Montserrat Black"/>
                <a:ea typeface="Montserrat Black"/>
                <a:cs typeface="Montserrat Black"/>
                <a:sym typeface="Montserrat Black"/>
              </a:rPr>
              <a:t>RANFOM FOREST REGRESSOR</a:t>
            </a:r>
            <a:endParaRPr dirty="0">
              <a:solidFill>
                <a:schemeClr val="accent4"/>
              </a:solidFill>
              <a:latin typeface="Montserrat Black"/>
              <a:ea typeface="Montserrat Black"/>
              <a:cs typeface="Montserrat Black"/>
              <a:sym typeface="Montserrat Black"/>
            </a:endParaRPr>
          </a:p>
        </p:txBody>
      </p:sp>
      <p:sp>
        <p:nvSpPr>
          <p:cNvPr id="3146" name="Google Shape;3146;p73"/>
          <p:cNvSpPr txBox="1"/>
          <p:nvPr/>
        </p:nvSpPr>
        <p:spPr>
          <a:xfrm>
            <a:off x="5198000" y="3326231"/>
            <a:ext cx="2246400" cy="504000"/>
          </a:xfrm>
          <a:prstGeom prst="rect">
            <a:avLst/>
          </a:prstGeom>
          <a:noFill/>
          <a:ln>
            <a:noFill/>
          </a:ln>
        </p:spPr>
        <p:txBody>
          <a:bodyPr spcFirstLastPara="1" wrap="square" lIns="90000" tIns="91425" rIns="90000" bIns="91425" anchor="t" anchorCtr="0">
            <a:noAutofit/>
          </a:bodyPr>
          <a:lstStyle/>
          <a:p>
            <a:r>
              <a:rPr lang="en-US" sz="1200" dirty="0"/>
              <a:t>It </a:t>
            </a:r>
            <a:r>
              <a:rPr lang="en-US" sz="1200" b="0" i="0" u="none" strike="noStrike" dirty="0">
                <a:solidFill>
                  <a:srgbClr val="000000"/>
                </a:solidFill>
                <a:effectLst/>
              </a:rPr>
              <a:t>is a type of ensemble learning algorithm that creates decision trees and combines their predictions to make a final output. Moreover, uses large datasets. Its adjusted R2 score is 90.7%</a:t>
            </a:r>
          </a:p>
          <a:p>
            <a:pPr marL="0" lvl="0" indent="0" algn="l"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sp>
        <p:nvSpPr>
          <p:cNvPr id="3147" name="Google Shape;3147;p73"/>
          <p:cNvSpPr txBox="1"/>
          <p:nvPr/>
        </p:nvSpPr>
        <p:spPr>
          <a:xfrm>
            <a:off x="5198000" y="2588911"/>
            <a:ext cx="2246400" cy="5541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800" dirty="0">
                <a:solidFill>
                  <a:schemeClr val="accent4"/>
                </a:solidFill>
                <a:latin typeface="Montserrat Black"/>
                <a:ea typeface="Montserrat Black"/>
                <a:cs typeface="Montserrat Black"/>
                <a:sym typeface="Montserrat Black"/>
              </a:rPr>
              <a:t>90.7% R2 score</a:t>
            </a:r>
            <a:endParaRPr sz="1800" dirty="0">
              <a:solidFill>
                <a:schemeClr val="accent4"/>
              </a:solidFill>
              <a:latin typeface="Montserrat Black"/>
              <a:ea typeface="Montserrat Black"/>
              <a:cs typeface="Montserrat Black"/>
              <a:sym typeface="Montserrat Black"/>
            </a:endParaRPr>
          </a:p>
        </p:txBody>
      </p:sp>
      <p:sp>
        <p:nvSpPr>
          <p:cNvPr id="3148" name="Google Shape;3148;p73"/>
          <p:cNvSpPr txBox="1"/>
          <p:nvPr/>
        </p:nvSpPr>
        <p:spPr>
          <a:xfrm>
            <a:off x="5198000" y="962089"/>
            <a:ext cx="2246400" cy="554100"/>
          </a:xfrm>
          <a:prstGeom prst="rect">
            <a:avLst/>
          </a:prstGeom>
          <a:noFill/>
          <a:ln>
            <a:noFill/>
          </a:ln>
        </p:spPr>
        <p:txBody>
          <a:bodyPr spcFirstLastPara="1" wrap="square" lIns="90000" tIns="91425" rIns="90000" bIns="91425" anchor="b" anchorCtr="0">
            <a:noAutofit/>
          </a:bodyPr>
          <a:lstStyle/>
          <a:p>
            <a:pPr marL="0" lvl="0" indent="0" algn="l" rtl="0">
              <a:spcBef>
                <a:spcPts val="0"/>
              </a:spcBef>
              <a:spcAft>
                <a:spcPts val="0"/>
              </a:spcAft>
              <a:buNone/>
            </a:pPr>
            <a:r>
              <a:rPr lang="en" dirty="0">
                <a:solidFill>
                  <a:schemeClr val="dk2"/>
                </a:solidFill>
                <a:latin typeface="Montserrat Black"/>
                <a:ea typeface="Montserrat Black"/>
                <a:cs typeface="Montserrat Black"/>
                <a:sym typeface="Montserrat Black"/>
              </a:rPr>
              <a:t>KNN - REGRESSOR </a:t>
            </a:r>
            <a:endParaRPr dirty="0">
              <a:solidFill>
                <a:schemeClr val="dk2"/>
              </a:solidFill>
              <a:latin typeface="Montserrat Black"/>
              <a:ea typeface="Montserrat Black"/>
              <a:cs typeface="Montserrat Black"/>
              <a:sym typeface="Montserrat Black"/>
            </a:endParaRPr>
          </a:p>
        </p:txBody>
      </p:sp>
      <p:sp>
        <p:nvSpPr>
          <p:cNvPr id="3149" name="Google Shape;3149;p73"/>
          <p:cNvSpPr txBox="1"/>
          <p:nvPr/>
        </p:nvSpPr>
        <p:spPr>
          <a:xfrm>
            <a:off x="5198000" y="1330551"/>
            <a:ext cx="2246400" cy="504000"/>
          </a:xfrm>
          <a:prstGeom prst="rect">
            <a:avLst/>
          </a:prstGeom>
          <a:noFill/>
          <a:ln>
            <a:noFill/>
          </a:ln>
        </p:spPr>
        <p:txBody>
          <a:bodyPr spcFirstLastPara="1" wrap="square" lIns="90000" tIns="91425" rIns="90000" bIns="91425" anchor="t" anchorCtr="0">
            <a:noAutofit/>
          </a:bodyPr>
          <a:lstStyle/>
          <a:p>
            <a:r>
              <a:rPr lang="en-US" sz="1200" b="0" i="0" u="none" strike="noStrike" dirty="0">
                <a:solidFill>
                  <a:srgbClr val="000000"/>
                </a:solidFill>
                <a:effectLst/>
              </a:rPr>
              <a:t>In KNN Regressor the prediction is based on the average of their values and is useful when the dataset is small and has few features it's adjusted R2 score is 91.7%.</a:t>
            </a:r>
          </a:p>
          <a:p>
            <a:pPr marL="0" lvl="0" indent="0" algn="l" rtl="0">
              <a:spcBef>
                <a:spcPts val="0"/>
              </a:spcBef>
              <a:spcAft>
                <a:spcPts val="0"/>
              </a:spcAft>
              <a:buNone/>
            </a:pPr>
            <a:endParaRPr lang="en-US" dirty="0">
              <a:solidFill>
                <a:schemeClr val="dk1"/>
              </a:solidFill>
              <a:latin typeface="Montserrat Medium"/>
              <a:ea typeface="Montserrat Medium"/>
              <a:cs typeface="Montserrat Medium"/>
              <a:sym typeface="Montserrat Medium"/>
            </a:endParaRPr>
          </a:p>
        </p:txBody>
      </p:sp>
      <p:sp>
        <p:nvSpPr>
          <p:cNvPr id="3150" name="Google Shape;3150;p73"/>
          <p:cNvSpPr txBox="1"/>
          <p:nvPr/>
        </p:nvSpPr>
        <p:spPr>
          <a:xfrm>
            <a:off x="5198000" y="804828"/>
            <a:ext cx="2246400" cy="5541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800" dirty="0">
                <a:solidFill>
                  <a:schemeClr val="dk2"/>
                </a:solidFill>
                <a:latin typeface="Montserrat Black"/>
                <a:ea typeface="Montserrat Black"/>
                <a:cs typeface="Montserrat Black"/>
                <a:sym typeface="Montserrat Black"/>
              </a:rPr>
              <a:t>91.7% R2 score</a:t>
            </a:r>
            <a:endParaRPr sz="1800" dirty="0">
              <a:solidFill>
                <a:schemeClr val="dk2"/>
              </a:solidFill>
              <a:latin typeface="Montserrat Black"/>
              <a:ea typeface="Montserrat Black"/>
              <a:cs typeface="Montserrat Black"/>
              <a:sym typeface="Montserrat Black"/>
            </a:endParaRPr>
          </a:p>
        </p:txBody>
      </p:sp>
      <p:pic>
        <p:nvPicPr>
          <p:cNvPr id="3151" name="Google Shape;3151;p73" title="Chart">
            <a:hlinkClick r:id="rId3"/>
          </p:cNvPr>
          <p:cNvPicPr preferRelativeResize="0"/>
          <p:nvPr/>
        </p:nvPicPr>
        <p:blipFill>
          <a:blip r:embed="rId4">
            <a:alphaModFix/>
          </a:blip>
          <a:stretch>
            <a:fillRect/>
          </a:stretch>
        </p:blipFill>
        <p:spPr>
          <a:xfrm>
            <a:off x="1699600" y="1494675"/>
            <a:ext cx="2644401" cy="2644351"/>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3" name="Google Shape;1393;p49"/>
          <p:cNvSpPr txBox="1">
            <a:spLocks noGrp="1"/>
          </p:cNvSpPr>
          <p:nvPr>
            <p:ph type="title"/>
          </p:nvPr>
        </p:nvSpPr>
        <p:spPr>
          <a:xfrm>
            <a:off x="2010000" y="150632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sz="1100" dirty="0"/>
              <a:t>ROOT MEAN SQUARE ERROR (RMSE)</a:t>
            </a:r>
            <a:endParaRPr sz="1100" dirty="0"/>
          </a:p>
        </p:txBody>
      </p:sp>
      <p:sp>
        <p:nvSpPr>
          <p:cNvPr id="1394" name="Google Shape;1394;p49"/>
          <p:cNvSpPr txBox="1">
            <a:spLocks noGrp="1"/>
          </p:cNvSpPr>
          <p:nvPr>
            <p:ph type="subTitle" idx="1"/>
          </p:nvPr>
        </p:nvSpPr>
        <p:spPr>
          <a:xfrm>
            <a:off x="1316630" y="1892025"/>
            <a:ext cx="3912628" cy="504000"/>
          </a:xfrm>
          <a:prstGeom prst="rect">
            <a:avLst/>
          </a:prstGeom>
        </p:spPr>
        <p:txBody>
          <a:bodyPr spcFirstLastPara="1" wrap="square" lIns="90000" tIns="91425" rIns="90000" bIns="91425" anchor="t" anchorCtr="0">
            <a:noAutofit/>
          </a:bodyPr>
          <a:lstStyle/>
          <a:p>
            <a:pPr algn="l"/>
            <a:endParaRPr lang="en-US" b="0" i="0" u="none" strike="noStrike" dirty="0">
              <a:solidFill>
                <a:srgbClr val="000000"/>
              </a:solidFill>
              <a:effectLst/>
            </a:endParaRPr>
          </a:p>
          <a:p>
            <a:pPr algn="l">
              <a:buFont typeface="Wingdings" pitchFamily="2" charset="2"/>
              <a:buChar char="q"/>
            </a:pPr>
            <a:r>
              <a:rPr lang="en-US" sz="1050" b="0" i="0" u="none" strike="noStrike" dirty="0">
                <a:solidFill>
                  <a:srgbClr val="000000"/>
                </a:solidFill>
                <a:effectLst/>
              </a:rPr>
              <a:t>It helps evaluate the model's performance and how well it fits the data.</a:t>
            </a:r>
          </a:p>
          <a:p>
            <a:pPr algn="l">
              <a:buFont typeface="Wingdings" pitchFamily="2" charset="2"/>
              <a:buChar char="q"/>
            </a:pPr>
            <a:r>
              <a:rPr lang="en-US" sz="1050" b="0" i="0" u="none" strike="noStrike" dirty="0">
                <a:solidFill>
                  <a:srgbClr val="000000"/>
                </a:solidFill>
                <a:effectLst/>
              </a:rPr>
              <a:t>A lower RMSE value indicates a better model accuracy in predicting values.</a:t>
            </a:r>
          </a:p>
          <a:p>
            <a:pPr marL="0" lvl="0" indent="0" algn="l" rtl="0">
              <a:spcBef>
                <a:spcPts val="0"/>
              </a:spcBef>
              <a:spcAft>
                <a:spcPts val="0"/>
              </a:spcAft>
              <a:buNone/>
            </a:pPr>
            <a:endParaRPr dirty="0"/>
          </a:p>
        </p:txBody>
      </p:sp>
      <p:sp>
        <p:nvSpPr>
          <p:cNvPr id="1395" name="Google Shape;1395;p49"/>
          <p:cNvSpPr txBox="1">
            <a:spLocks noGrp="1"/>
          </p:cNvSpPr>
          <p:nvPr>
            <p:ph type="title" idx="2"/>
          </p:nvPr>
        </p:nvSpPr>
        <p:spPr>
          <a:xfrm>
            <a:off x="5522074" y="1495983"/>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sz="1100" dirty="0"/>
              <a:t>MEAN ABSOLUTE ERROR (MAE)</a:t>
            </a:r>
            <a:endParaRPr sz="1100" dirty="0"/>
          </a:p>
        </p:txBody>
      </p:sp>
      <p:sp>
        <p:nvSpPr>
          <p:cNvPr id="1396" name="Google Shape;1396;p49"/>
          <p:cNvSpPr txBox="1">
            <a:spLocks noGrp="1"/>
          </p:cNvSpPr>
          <p:nvPr>
            <p:ph type="subTitle" idx="3"/>
          </p:nvPr>
        </p:nvSpPr>
        <p:spPr>
          <a:xfrm>
            <a:off x="4818438" y="1942618"/>
            <a:ext cx="3653672" cy="504000"/>
          </a:xfrm>
          <a:prstGeom prst="rect">
            <a:avLst/>
          </a:prstGeom>
        </p:spPr>
        <p:txBody>
          <a:bodyPr spcFirstLastPara="1" wrap="square" lIns="90000" tIns="91425" rIns="90000" bIns="91425" anchor="t" anchorCtr="0">
            <a:noAutofit/>
          </a:bodyPr>
          <a:lstStyle/>
          <a:p>
            <a:endParaRPr lang="en-US" sz="1050" b="0" i="0" u="none" strike="noStrike" dirty="0">
              <a:solidFill>
                <a:srgbClr val="000000"/>
              </a:solidFill>
              <a:effectLst/>
            </a:endParaRPr>
          </a:p>
          <a:p>
            <a:pPr>
              <a:buFont typeface="Wingdings" pitchFamily="2" charset="2"/>
              <a:buChar char="q"/>
            </a:pPr>
            <a:r>
              <a:rPr lang="en-US" sz="1050" b="0" i="0" u="none" strike="noStrike" dirty="0">
                <a:solidFill>
                  <a:srgbClr val="000000"/>
                </a:solidFill>
                <a:effectLst/>
              </a:rPr>
              <a:t>It measures the avg absolute difference btw predicted and actual values.</a:t>
            </a:r>
          </a:p>
          <a:p>
            <a:pPr>
              <a:buFont typeface="Wingdings" pitchFamily="2" charset="2"/>
              <a:buChar char="q"/>
            </a:pPr>
            <a:r>
              <a:rPr lang="en-US" sz="1050" b="0" i="0" u="none" strike="noStrike" dirty="0">
                <a:solidFill>
                  <a:srgbClr val="000000"/>
                </a:solidFill>
                <a:effectLst/>
              </a:rPr>
              <a:t>MAE is expressed in the same units as the data being predicted.</a:t>
            </a:r>
          </a:p>
          <a:p>
            <a:pPr marL="0" lvl="0" indent="0" algn="l" rtl="0">
              <a:spcBef>
                <a:spcPts val="0"/>
              </a:spcBef>
              <a:spcAft>
                <a:spcPts val="0"/>
              </a:spcAft>
              <a:buNone/>
            </a:pPr>
            <a:endParaRPr dirty="0"/>
          </a:p>
        </p:txBody>
      </p:sp>
      <p:sp>
        <p:nvSpPr>
          <p:cNvPr id="1397" name="Google Shape;1397;p49"/>
          <p:cNvSpPr txBox="1">
            <a:spLocks noGrp="1"/>
          </p:cNvSpPr>
          <p:nvPr>
            <p:ph type="title" idx="4"/>
          </p:nvPr>
        </p:nvSpPr>
        <p:spPr>
          <a:xfrm>
            <a:off x="1980129" y="2890612"/>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1100" dirty="0"/>
              <a:t>R-SQUARED (R2) </a:t>
            </a:r>
          </a:p>
        </p:txBody>
      </p:sp>
      <p:sp>
        <p:nvSpPr>
          <p:cNvPr id="1400" name="Google Shape;1400;p49"/>
          <p:cNvSpPr/>
          <p:nvPr/>
        </p:nvSpPr>
        <p:spPr>
          <a:xfrm>
            <a:off x="1353600"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401" name="Google Shape;1401;p49"/>
          <p:cNvSpPr/>
          <p:nvPr/>
        </p:nvSpPr>
        <p:spPr>
          <a:xfrm>
            <a:off x="4888838"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402" name="Google Shape;1402;p49"/>
          <p:cNvSpPr/>
          <p:nvPr/>
        </p:nvSpPr>
        <p:spPr>
          <a:xfrm>
            <a:off x="1353563" y="3040567"/>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grpSp>
        <p:nvGrpSpPr>
          <p:cNvPr id="1404" name="Google Shape;1404;p49"/>
          <p:cNvGrpSpPr/>
          <p:nvPr/>
        </p:nvGrpSpPr>
        <p:grpSpPr>
          <a:xfrm>
            <a:off x="1424085" y="1695099"/>
            <a:ext cx="363052" cy="360723"/>
            <a:chOff x="1357659" y="3721080"/>
            <a:chExt cx="363052" cy="360723"/>
          </a:xfrm>
        </p:grpSpPr>
        <p:sp>
          <p:nvSpPr>
            <p:cNvPr id="1405" name="Google Shape;1405;p49"/>
            <p:cNvSpPr/>
            <p:nvPr/>
          </p:nvSpPr>
          <p:spPr>
            <a:xfrm>
              <a:off x="1357659" y="3721080"/>
              <a:ext cx="362899" cy="360723"/>
            </a:xfrm>
            <a:custGeom>
              <a:avLst/>
              <a:gdLst/>
              <a:ahLst/>
              <a:cxnLst/>
              <a:rect l="l" t="t" r="r" b="b"/>
              <a:pathLst>
                <a:path w="23012" h="22874" extrusionOk="0">
                  <a:moveTo>
                    <a:pt x="14043" y="890"/>
                  </a:moveTo>
                  <a:lnTo>
                    <a:pt x="14043" y="1353"/>
                  </a:lnTo>
                  <a:cubicBezTo>
                    <a:pt x="14043" y="2247"/>
                    <a:pt x="13319" y="2971"/>
                    <a:pt x="12424" y="2971"/>
                  </a:cubicBezTo>
                  <a:lnTo>
                    <a:pt x="11961" y="2971"/>
                  </a:lnTo>
                  <a:lnTo>
                    <a:pt x="11961" y="2509"/>
                  </a:lnTo>
                  <a:cubicBezTo>
                    <a:pt x="11961" y="1614"/>
                    <a:pt x="12686" y="890"/>
                    <a:pt x="13580" y="890"/>
                  </a:cubicBezTo>
                  <a:close/>
                  <a:moveTo>
                    <a:pt x="9438" y="893"/>
                  </a:moveTo>
                  <a:cubicBezTo>
                    <a:pt x="10330" y="893"/>
                    <a:pt x="11057" y="1620"/>
                    <a:pt x="11057" y="2511"/>
                  </a:cubicBezTo>
                  <a:lnTo>
                    <a:pt x="11057" y="2974"/>
                  </a:lnTo>
                  <a:lnTo>
                    <a:pt x="10591" y="2974"/>
                  </a:lnTo>
                  <a:cubicBezTo>
                    <a:pt x="9700" y="2974"/>
                    <a:pt x="8975" y="2250"/>
                    <a:pt x="8975" y="1358"/>
                  </a:cubicBezTo>
                  <a:lnTo>
                    <a:pt x="8975" y="893"/>
                  </a:lnTo>
                  <a:close/>
                  <a:moveTo>
                    <a:pt x="11472" y="8120"/>
                  </a:moveTo>
                  <a:cubicBezTo>
                    <a:pt x="11901" y="8120"/>
                    <a:pt x="12252" y="8471"/>
                    <a:pt x="12252" y="8902"/>
                  </a:cubicBezTo>
                  <a:lnTo>
                    <a:pt x="12252" y="9169"/>
                  </a:lnTo>
                  <a:cubicBezTo>
                    <a:pt x="12252" y="9600"/>
                    <a:pt x="11904" y="9951"/>
                    <a:pt x="11472" y="9951"/>
                  </a:cubicBezTo>
                  <a:cubicBezTo>
                    <a:pt x="10547" y="9951"/>
                    <a:pt x="9794" y="10701"/>
                    <a:pt x="9794" y="11627"/>
                  </a:cubicBezTo>
                  <a:lnTo>
                    <a:pt x="9794" y="11676"/>
                  </a:lnTo>
                  <a:cubicBezTo>
                    <a:pt x="9794" y="12108"/>
                    <a:pt x="9446" y="12458"/>
                    <a:pt x="9012" y="12458"/>
                  </a:cubicBezTo>
                  <a:lnTo>
                    <a:pt x="4287" y="12458"/>
                  </a:lnTo>
                  <a:cubicBezTo>
                    <a:pt x="4347" y="11559"/>
                    <a:pt x="4572" y="10696"/>
                    <a:pt x="4935" y="9911"/>
                  </a:cubicBezTo>
                  <a:lnTo>
                    <a:pt x="6980" y="9911"/>
                  </a:lnTo>
                  <a:cubicBezTo>
                    <a:pt x="7229" y="9911"/>
                    <a:pt x="7427" y="9713"/>
                    <a:pt x="7427" y="9464"/>
                  </a:cubicBezTo>
                  <a:cubicBezTo>
                    <a:pt x="7427" y="9216"/>
                    <a:pt x="7229" y="9014"/>
                    <a:pt x="6980" y="9014"/>
                  </a:cubicBezTo>
                  <a:lnTo>
                    <a:pt x="5427" y="9014"/>
                  </a:lnTo>
                  <a:cubicBezTo>
                    <a:pt x="5633" y="8698"/>
                    <a:pt x="5864" y="8400"/>
                    <a:pt x="6112" y="8120"/>
                  </a:cubicBezTo>
                  <a:close/>
                  <a:moveTo>
                    <a:pt x="18561" y="11297"/>
                  </a:moveTo>
                  <a:cubicBezTo>
                    <a:pt x="18653" y="11689"/>
                    <a:pt x="18711" y="12090"/>
                    <a:pt x="18737" y="12505"/>
                  </a:cubicBezTo>
                  <a:cubicBezTo>
                    <a:pt x="17646" y="13311"/>
                    <a:pt x="16668" y="14268"/>
                    <a:pt x="15845" y="15340"/>
                  </a:cubicBezTo>
                  <a:lnTo>
                    <a:pt x="15031" y="16399"/>
                  </a:lnTo>
                  <a:cubicBezTo>
                    <a:pt x="14969" y="16480"/>
                    <a:pt x="14914" y="16569"/>
                    <a:pt x="14867" y="16660"/>
                  </a:cubicBezTo>
                  <a:lnTo>
                    <a:pt x="12694" y="16660"/>
                  </a:lnTo>
                  <a:cubicBezTo>
                    <a:pt x="11964" y="16660"/>
                    <a:pt x="11371" y="16064"/>
                    <a:pt x="11371" y="15337"/>
                  </a:cubicBezTo>
                  <a:cubicBezTo>
                    <a:pt x="11371" y="14780"/>
                    <a:pt x="11820" y="14331"/>
                    <a:pt x="12377" y="14331"/>
                  </a:cubicBezTo>
                  <a:cubicBezTo>
                    <a:pt x="13075" y="14331"/>
                    <a:pt x="13645" y="13760"/>
                    <a:pt x="13645" y="13062"/>
                  </a:cubicBezTo>
                  <a:cubicBezTo>
                    <a:pt x="13645" y="12087"/>
                    <a:pt x="14435" y="11297"/>
                    <a:pt x="15411" y="11297"/>
                  </a:cubicBezTo>
                  <a:close/>
                  <a:moveTo>
                    <a:pt x="11504" y="5717"/>
                  </a:moveTo>
                  <a:cubicBezTo>
                    <a:pt x="14605" y="5717"/>
                    <a:pt x="17257" y="7655"/>
                    <a:pt x="18287" y="10408"/>
                  </a:cubicBezTo>
                  <a:lnTo>
                    <a:pt x="15408" y="10408"/>
                  </a:lnTo>
                  <a:cubicBezTo>
                    <a:pt x="13938" y="10408"/>
                    <a:pt x="12746" y="11601"/>
                    <a:pt x="12746" y="13068"/>
                  </a:cubicBezTo>
                  <a:cubicBezTo>
                    <a:pt x="12746" y="13274"/>
                    <a:pt x="12579" y="13444"/>
                    <a:pt x="12369" y="13444"/>
                  </a:cubicBezTo>
                  <a:cubicBezTo>
                    <a:pt x="11321" y="13444"/>
                    <a:pt x="10471" y="14297"/>
                    <a:pt x="10471" y="15342"/>
                  </a:cubicBezTo>
                  <a:cubicBezTo>
                    <a:pt x="10471" y="16566"/>
                    <a:pt x="11465" y="17560"/>
                    <a:pt x="12688" y="17560"/>
                  </a:cubicBezTo>
                  <a:lnTo>
                    <a:pt x="14715" y="17560"/>
                  </a:lnTo>
                  <a:cubicBezTo>
                    <a:pt x="14733" y="17719"/>
                    <a:pt x="14780" y="17879"/>
                    <a:pt x="14851" y="18033"/>
                  </a:cubicBezTo>
                  <a:cubicBezTo>
                    <a:pt x="14963" y="18269"/>
                    <a:pt x="15125" y="18467"/>
                    <a:pt x="15329" y="18619"/>
                  </a:cubicBezTo>
                  <a:lnTo>
                    <a:pt x="12866" y="19835"/>
                  </a:lnTo>
                  <a:cubicBezTo>
                    <a:pt x="12709" y="19913"/>
                    <a:pt x="12573" y="20010"/>
                    <a:pt x="12456" y="20128"/>
                  </a:cubicBezTo>
                  <a:cubicBezTo>
                    <a:pt x="12445" y="20128"/>
                    <a:pt x="12435" y="20128"/>
                    <a:pt x="12422" y="20133"/>
                  </a:cubicBezTo>
                  <a:cubicBezTo>
                    <a:pt x="12122" y="20170"/>
                    <a:pt x="11817" y="20188"/>
                    <a:pt x="11511" y="20188"/>
                  </a:cubicBezTo>
                  <a:cubicBezTo>
                    <a:pt x="11211" y="20188"/>
                    <a:pt x="10910" y="20171"/>
                    <a:pt x="10615" y="20136"/>
                  </a:cubicBezTo>
                  <a:cubicBezTo>
                    <a:pt x="10599" y="20133"/>
                    <a:pt x="10583" y="20133"/>
                    <a:pt x="10563" y="20133"/>
                  </a:cubicBezTo>
                  <a:cubicBezTo>
                    <a:pt x="10442" y="20013"/>
                    <a:pt x="10304" y="19913"/>
                    <a:pt x="10147" y="19837"/>
                  </a:cubicBezTo>
                  <a:lnTo>
                    <a:pt x="7684" y="18616"/>
                  </a:lnTo>
                  <a:cubicBezTo>
                    <a:pt x="7885" y="18465"/>
                    <a:pt x="8050" y="18266"/>
                    <a:pt x="8159" y="18031"/>
                  </a:cubicBezTo>
                  <a:cubicBezTo>
                    <a:pt x="8413" y="17495"/>
                    <a:pt x="8348" y="16870"/>
                    <a:pt x="7984" y="16402"/>
                  </a:cubicBezTo>
                  <a:lnTo>
                    <a:pt x="7171" y="15342"/>
                  </a:lnTo>
                  <a:cubicBezTo>
                    <a:pt x="6619" y="14629"/>
                    <a:pt x="6002" y="13967"/>
                    <a:pt x="5330" y="13366"/>
                  </a:cubicBezTo>
                  <a:lnTo>
                    <a:pt x="9009" y="13366"/>
                  </a:lnTo>
                  <a:cubicBezTo>
                    <a:pt x="9935" y="13366"/>
                    <a:pt x="10688" y="12615"/>
                    <a:pt x="10688" y="11689"/>
                  </a:cubicBezTo>
                  <a:lnTo>
                    <a:pt x="10688" y="11640"/>
                  </a:lnTo>
                  <a:cubicBezTo>
                    <a:pt x="10688" y="11208"/>
                    <a:pt x="11036" y="10858"/>
                    <a:pt x="11467" y="10858"/>
                  </a:cubicBezTo>
                  <a:cubicBezTo>
                    <a:pt x="12393" y="10858"/>
                    <a:pt x="13146" y="10107"/>
                    <a:pt x="13146" y="9182"/>
                  </a:cubicBezTo>
                  <a:lnTo>
                    <a:pt x="13146" y="8915"/>
                  </a:lnTo>
                  <a:cubicBezTo>
                    <a:pt x="13146" y="7989"/>
                    <a:pt x="12393" y="7236"/>
                    <a:pt x="11467" y="7236"/>
                  </a:cubicBezTo>
                  <a:lnTo>
                    <a:pt x="7066" y="7236"/>
                  </a:lnTo>
                  <a:cubicBezTo>
                    <a:pt x="8295" y="6282"/>
                    <a:pt x="9833" y="5717"/>
                    <a:pt x="11504" y="5717"/>
                  </a:cubicBezTo>
                  <a:close/>
                  <a:moveTo>
                    <a:pt x="8523" y="1"/>
                  </a:moveTo>
                  <a:cubicBezTo>
                    <a:pt x="8277" y="1"/>
                    <a:pt x="8076" y="200"/>
                    <a:pt x="8076" y="448"/>
                  </a:cubicBezTo>
                  <a:lnTo>
                    <a:pt x="8076" y="1361"/>
                  </a:lnTo>
                  <a:cubicBezTo>
                    <a:pt x="8076" y="2747"/>
                    <a:pt x="9203" y="3874"/>
                    <a:pt x="10589" y="3874"/>
                  </a:cubicBezTo>
                  <a:lnTo>
                    <a:pt x="11059" y="3874"/>
                  </a:lnTo>
                  <a:lnTo>
                    <a:pt x="11059" y="4836"/>
                  </a:lnTo>
                  <a:cubicBezTo>
                    <a:pt x="7132" y="5048"/>
                    <a:pt x="3923" y="8044"/>
                    <a:pt x="3437" y="11930"/>
                  </a:cubicBezTo>
                  <a:cubicBezTo>
                    <a:pt x="3032" y="11674"/>
                    <a:pt x="2616" y="11438"/>
                    <a:pt x="2192" y="11221"/>
                  </a:cubicBezTo>
                  <a:lnTo>
                    <a:pt x="715" y="10476"/>
                  </a:lnTo>
                  <a:cubicBezTo>
                    <a:pt x="650" y="10444"/>
                    <a:pt x="580" y="10429"/>
                    <a:pt x="512" y="10429"/>
                  </a:cubicBezTo>
                  <a:cubicBezTo>
                    <a:pt x="348" y="10429"/>
                    <a:pt x="191" y="10518"/>
                    <a:pt x="113" y="10675"/>
                  </a:cubicBezTo>
                  <a:cubicBezTo>
                    <a:pt x="1" y="10895"/>
                    <a:pt x="90" y="11166"/>
                    <a:pt x="312" y="11276"/>
                  </a:cubicBezTo>
                  <a:lnTo>
                    <a:pt x="1790" y="12022"/>
                  </a:lnTo>
                  <a:cubicBezTo>
                    <a:pt x="3607" y="12937"/>
                    <a:pt x="5223" y="14276"/>
                    <a:pt x="6465" y="15889"/>
                  </a:cubicBezTo>
                  <a:lnTo>
                    <a:pt x="7278" y="16948"/>
                  </a:lnTo>
                  <a:cubicBezTo>
                    <a:pt x="7435" y="17152"/>
                    <a:pt x="7464" y="17421"/>
                    <a:pt x="7354" y="17651"/>
                  </a:cubicBezTo>
                  <a:cubicBezTo>
                    <a:pt x="7276" y="17819"/>
                    <a:pt x="7134" y="17942"/>
                    <a:pt x="6962" y="18004"/>
                  </a:cubicBezTo>
                  <a:cubicBezTo>
                    <a:pt x="6889" y="18030"/>
                    <a:pt x="6813" y="18042"/>
                    <a:pt x="6738" y="18042"/>
                  </a:cubicBezTo>
                  <a:cubicBezTo>
                    <a:pt x="6641" y="18042"/>
                    <a:pt x="6544" y="18021"/>
                    <a:pt x="6455" y="17978"/>
                  </a:cubicBezTo>
                  <a:cubicBezTo>
                    <a:pt x="5633" y="17474"/>
                    <a:pt x="4938" y="16789"/>
                    <a:pt x="4425" y="15965"/>
                  </a:cubicBezTo>
                  <a:lnTo>
                    <a:pt x="4363" y="15865"/>
                  </a:lnTo>
                  <a:cubicBezTo>
                    <a:pt x="4278" y="15729"/>
                    <a:pt x="4132" y="15654"/>
                    <a:pt x="3983" y="15654"/>
                  </a:cubicBezTo>
                  <a:cubicBezTo>
                    <a:pt x="3902" y="15654"/>
                    <a:pt x="3821" y="15676"/>
                    <a:pt x="3748" y="15722"/>
                  </a:cubicBezTo>
                  <a:cubicBezTo>
                    <a:pt x="3539" y="15852"/>
                    <a:pt x="3474" y="16127"/>
                    <a:pt x="3604" y="16336"/>
                  </a:cubicBezTo>
                  <a:lnTo>
                    <a:pt x="3667" y="16435"/>
                  </a:lnTo>
                  <a:cubicBezTo>
                    <a:pt x="4250" y="17374"/>
                    <a:pt x="5045" y="18161"/>
                    <a:pt x="5984" y="18737"/>
                  </a:cubicBezTo>
                  <a:cubicBezTo>
                    <a:pt x="5997" y="18747"/>
                    <a:pt x="6010" y="18752"/>
                    <a:pt x="6023" y="18760"/>
                  </a:cubicBezTo>
                  <a:cubicBezTo>
                    <a:pt x="6193" y="18865"/>
                    <a:pt x="6368" y="18959"/>
                    <a:pt x="6549" y="19050"/>
                  </a:cubicBezTo>
                  <a:lnTo>
                    <a:pt x="9752" y="20638"/>
                  </a:lnTo>
                  <a:cubicBezTo>
                    <a:pt x="9995" y="20761"/>
                    <a:pt x="10144" y="21001"/>
                    <a:pt x="10144" y="21273"/>
                  </a:cubicBezTo>
                  <a:cubicBezTo>
                    <a:pt x="10144" y="21511"/>
                    <a:pt x="10029" y="21723"/>
                    <a:pt x="9833" y="21856"/>
                  </a:cubicBezTo>
                  <a:cubicBezTo>
                    <a:pt x="9713" y="21939"/>
                    <a:pt x="9578" y="21981"/>
                    <a:pt x="9440" y="21981"/>
                  </a:cubicBezTo>
                  <a:cubicBezTo>
                    <a:pt x="9352" y="21981"/>
                    <a:pt x="9263" y="21964"/>
                    <a:pt x="9177" y="21929"/>
                  </a:cubicBezTo>
                  <a:lnTo>
                    <a:pt x="6232" y="20763"/>
                  </a:lnTo>
                  <a:cubicBezTo>
                    <a:pt x="4302" y="19997"/>
                    <a:pt x="2686" y="18574"/>
                    <a:pt x="1680" y="16762"/>
                  </a:cubicBezTo>
                  <a:lnTo>
                    <a:pt x="903" y="15366"/>
                  </a:lnTo>
                  <a:cubicBezTo>
                    <a:pt x="821" y="15219"/>
                    <a:pt x="670" y="15136"/>
                    <a:pt x="514" y="15136"/>
                  </a:cubicBezTo>
                  <a:cubicBezTo>
                    <a:pt x="440" y="15136"/>
                    <a:pt x="365" y="15155"/>
                    <a:pt x="296" y="15193"/>
                  </a:cubicBezTo>
                  <a:cubicBezTo>
                    <a:pt x="79" y="15314"/>
                    <a:pt x="1" y="15586"/>
                    <a:pt x="124" y="15800"/>
                  </a:cubicBezTo>
                  <a:lnTo>
                    <a:pt x="898" y="17196"/>
                  </a:lnTo>
                  <a:cubicBezTo>
                    <a:pt x="2007" y="19192"/>
                    <a:pt x="3779" y="20753"/>
                    <a:pt x="5903" y="21592"/>
                  </a:cubicBezTo>
                  <a:lnTo>
                    <a:pt x="8847" y="22758"/>
                  </a:lnTo>
                  <a:cubicBezTo>
                    <a:pt x="9035" y="22834"/>
                    <a:pt x="9239" y="22873"/>
                    <a:pt x="9438" y="22873"/>
                  </a:cubicBezTo>
                  <a:cubicBezTo>
                    <a:pt x="9755" y="22873"/>
                    <a:pt x="10068" y="22779"/>
                    <a:pt x="10338" y="22596"/>
                  </a:cubicBezTo>
                  <a:cubicBezTo>
                    <a:pt x="10774" y="22298"/>
                    <a:pt x="11036" y="21801"/>
                    <a:pt x="11036" y="21273"/>
                  </a:cubicBezTo>
                  <a:cubicBezTo>
                    <a:pt x="11036" y="21202"/>
                    <a:pt x="11033" y="21137"/>
                    <a:pt x="11023" y="21072"/>
                  </a:cubicBezTo>
                  <a:lnTo>
                    <a:pt x="11023" y="21072"/>
                  </a:lnTo>
                  <a:cubicBezTo>
                    <a:pt x="11185" y="21082"/>
                    <a:pt x="11344" y="21085"/>
                    <a:pt x="11506" y="21085"/>
                  </a:cubicBezTo>
                  <a:cubicBezTo>
                    <a:pt x="11671" y="21085"/>
                    <a:pt x="11828" y="21080"/>
                    <a:pt x="11990" y="21072"/>
                  </a:cubicBezTo>
                  <a:lnTo>
                    <a:pt x="11990" y="21072"/>
                  </a:lnTo>
                  <a:cubicBezTo>
                    <a:pt x="11982" y="21137"/>
                    <a:pt x="11977" y="21208"/>
                    <a:pt x="11977" y="21273"/>
                  </a:cubicBezTo>
                  <a:cubicBezTo>
                    <a:pt x="11977" y="21801"/>
                    <a:pt x="12239" y="22298"/>
                    <a:pt x="12678" y="22596"/>
                  </a:cubicBezTo>
                  <a:cubicBezTo>
                    <a:pt x="12945" y="22779"/>
                    <a:pt x="13258" y="22873"/>
                    <a:pt x="13577" y="22873"/>
                  </a:cubicBezTo>
                  <a:cubicBezTo>
                    <a:pt x="13776" y="22873"/>
                    <a:pt x="13975" y="22837"/>
                    <a:pt x="14168" y="22758"/>
                  </a:cubicBezTo>
                  <a:lnTo>
                    <a:pt x="17113" y="21592"/>
                  </a:lnTo>
                  <a:cubicBezTo>
                    <a:pt x="17699" y="21359"/>
                    <a:pt x="18261" y="21074"/>
                    <a:pt x="18789" y="20732"/>
                  </a:cubicBezTo>
                  <a:cubicBezTo>
                    <a:pt x="18998" y="20598"/>
                    <a:pt x="19058" y="20324"/>
                    <a:pt x="18928" y="20115"/>
                  </a:cubicBezTo>
                  <a:cubicBezTo>
                    <a:pt x="18842" y="19981"/>
                    <a:pt x="18699" y="19909"/>
                    <a:pt x="18552" y="19909"/>
                  </a:cubicBezTo>
                  <a:cubicBezTo>
                    <a:pt x="18469" y="19909"/>
                    <a:pt x="18386" y="19932"/>
                    <a:pt x="18310" y="19979"/>
                  </a:cubicBezTo>
                  <a:cubicBezTo>
                    <a:pt x="17829" y="20285"/>
                    <a:pt x="17317" y="20546"/>
                    <a:pt x="16783" y="20761"/>
                  </a:cubicBezTo>
                  <a:lnTo>
                    <a:pt x="13839" y="21927"/>
                  </a:lnTo>
                  <a:cubicBezTo>
                    <a:pt x="13753" y="21960"/>
                    <a:pt x="13664" y="21977"/>
                    <a:pt x="13576" y="21977"/>
                  </a:cubicBezTo>
                  <a:cubicBezTo>
                    <a:pt x="13437" y="21977"/>
                    <a:pt x="13300" y="21935"/>
                    <a:pt x="13180" y="21854"/>
                  </a:cubicBezTo>
                  <a:cubicBezTo>
                    <a:pt x="12984" y="21720"/>
                    <a:pt x="12871" y="21508"/>
                    <a:pt x="12871" y="21270"/>
                  </a:cubicBezTo>
                  <a:cubicBezTo>
                    <a:pt x="12871" y="20998"/>
                    <a:pt x="13021" y="20755"/>
                    <a:pt x="13264" y="20635"/>
                  </a:cubicBezTo>
                  <a:lnTo>
                    <a:pt x="16467" y="19048"/>
                  </a:lnTo>
                  <a:cubicBezTo>
                    <a:pt x="16645" y="18959"/>
                    <a:pt x="16823" y="18859"/>
                    <a:pt x="16993" y="18755"/>
                  </a:cubicBezTo>
                  <a:cubicBezTo>
                    <a:pt x="17006" y="18750"/>
                    <a:pt x="17019" y="18739"/>
                    <a:pt x="17032" y="18734"/>
                  </a:cubicBezTo>
                  <a:cubicBezTo>
                    <a:pt x="17970" y="18159"/>
                    <a:pt x="18763" y="17369"/>
                    <a:pt x="19349" y="16433"/>
                  </a:cubicBezTo>
                  <a:lnTo>
                    <a:pt x="19411" y="16334"/>
                  </a:lnTo>
                  <a:cubicBezTo>
                    <a:pt x="19542" y="16127"/>
                    <a:pt x="19479" y="15852"/>
                    <a:pt x="19267" y="15722"/>
                  </a:cubicBezTo>
                  <a:cubicBezTo>
                    <a:pt x="19194" y="15676"/>
                    <a:pt x="19112" y="15654"/>
                    <a:pt x="19031" y="15654"/>
                  </a:cubicBezTo>
                  <a:cubicBezTo>
                    <a:pt x="18883" y="15654"/>
                    <a:pt x="18738" y="15728"/>
                    <a:pt x="18653" y="15865"/>
                  </a:cubicBezTo>
                  <a:lnTo>
                    <a:pt x="18590" y="15965"/>
                  </a:lnTo>
                  <a:cubicBezTo>
                    <a:pt x="18078" y="16786"/>
                    <a:pt x="17380" y="17474"/>
                    <a:pt x="16561" y="17978"/>
                  </a:cubicBezTo>
                  <a:cubicBezTo>
                    <a:pt x="16470" y="18021"/>
                    <a:pt x="16373" y="18042"/>
                    <a:pt x="16277" y="18042"/>
                  </a:cubicBezTo>
                  <a:cubicBezTo>
                    <a:pt x="16202" y="18042"/>
                    <a:pt x="16127" y="18030"/>
                    <a:pt x="16054" y="18004"/>
                  </a:cubicBezTo>
                  <a:cubicBezTo>
                    <a:pt x="15881" y="17944"/>
                    <a:pt x="15740" y="17819"/>
                    <a:pt x="15662" y="17651"/>
                  </a:cubicBezTo>
                  <a:cubicBezTo>
                    <a:pt x="15554" y="17419"/>
                    <a:pt x="15583" y="17152"/>
                    <a:pt x="15737" y="16948"/>
                  </a:cubicBezTo>
                  <a:lnTo>
                    <a:pt x="16551" y="15889"/>
                  </a:lnTo>
                  <a:cubicBezTo>
                    <a:pt x="17790" y="14276"/>
                    <a:pt x="19409" y="12937"/>
                    <a:pt x="21226" y="12022"/>
                  </a:cubicBezTo>
                  <a:lnTo>
                    <a:pt x="22703" y="11276"/>
                  </a:lnTo>
                  <a:cubicBezTo>
                    <a:pt x="22920" y="11166"/>
                    <a:pt x="23012" y="10897"/>
                    <a:pt x="22902" y="10675"/>
                  </a:cubicBezTo>
                  <a:cubicBezTo>
                    <a:pt x="22822" y="10520"/>
                    <a:pt x="22664" y="10430"/>
                    <a:pt x="22499" y="10430"/>
                  </a:cubicBezTo>
                  <a:cubicBezTo>
                    <a:pt x="22433" y="10430"/>
                    <a:pt x="22365" y="10444"/>
                    <a:pt x="22301" y="10476"/>
                  </a:cubicBezTo>
                  <a:lnTo>
                    <a:pt x="20823" y="11221"/>
                  </a:lnTo>
                  <a:cubicBezTo>
                    <a:pt x="20394" y="11438"/>
                    <a:pt x="19979" y="11674"/>
                    <a:pt x="19579" y="11930"/>
                  </a:cubicBezTo>
                  <a:cubicBezTo>
                    <a:pt x="19346" y="10087"/>
                    <a:pt x="18496" y="8387"/>
                    <a:pt x="17139" y="7087"/>
                  </a:cubicBezTo>
                  <a:cubicBezTo>
                    <a:pt x="15727" y="5730"/>
                    <a:pt x="13899" y="4940"/>
                    <a:pt x="11956" y="4836"/>
                  </a:cubicBezTo>
                  <a:lnTo>
                    <a:pt x="11956" y="3874"/>
                  </a:lnTo>
                  <a:lnTo>
                    <a:pt x="12427" y="3874"/>
                  </a:lnTo>
                  <a:cubicBezTo>
                    <a:pt x="13813" y="3874"/>
                    <a:pt x="14940" y="2747"/>
                    <a:pt x="14940" y="1361"/>
                  </a:cubicBezTo>
                  <a:lnTo>
                    <a:pt x="14940" y="448"/>
                  </a:lnTo>
                  <a:cubicBezTo>
                    <a:pt x="14940" y="200"/>
                    <a:pt x="14741" y="1"/>
                    <a:pt x="14493" y="1"/>
                  </a:cubicBezTo>
                  <a:lnTo>
                    <a:pt x="13580" y="1"/>
                  </a:lnTo>
                  <a:cubicBezTo>
                    <a:pt x="12720" y="1"/>
                    <a:pt x="11961" y="435"/>
                    <a:pt x="11506" y="1091"/>
                  </a:cubicBezTo>
                  <a:cubicBezTo>
                    <a:pt x="11054" y="432"/>
                    <a:pt x="10296" y="1"/>
                    <a:pt x="94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9"/>
            <p:cNvSpPr/>
            <p:nvPr/>
          </p:nvSpPr>
          <p:spPr>
            <a:xfrm>
              <a:off x="1664734" y="4017685"/>
              <a:ext cx="15770" cy="14303"/>
            </a:xfrm>
            <a:custGeom>
              <a:avLst/>
              <a:gdLst/>
              <a:ahLst/>
              <a:cxnLst/>
              <a:rect l="l" t="t" r="r" b="b"/>
              <a:pathLst>
                <a:path w="1000" h="907" extrusionOk="0">
                  <a:moveTo>
                    <a:pt x="504" y="1"/>
                  </a:moveTo>
                  <a:cubicBezTo>
                    <a:pt x="395" y="1"/>
                    <a:pt x="286" y="41"/>
                    <a:pt x="199" y="122"/>
                  </a:cubicBezTo>
                  <a:lnTo>
                    <a:pt x="186" y="135"/>
                  </a:lnTo>
                  <a:cubicBezTo>
                    <a:pt x="6" y="305"/>
                    <a:pt x="1" y="590"/>
                    <a:pt x="171" y="766"/>
                  </a:cubicBezTo>
                  <a:cubicBezTo>
                    <a:pt x="257" y="857"/>
                    <a:pt x="377" y="907"/>
                    <a:pt x="492" y="907"/>
                  </a:cubicBezTo>
                  <a:cubicBezTo>
                    <a:pt x="605" y="907"/>
                    <a:pt x="717" y="868"/>
                    <a:pt x="801" y="784"/>
                  </a:cubicBezTo>
                  <a:lnTo>
                    <a:pt x="811" y="773"/>
                  </a:lnTo>
                  <a:cubicBezTo>
                    <a:pt x="992" y="603"/>
                    <a:pt x="999" y="321"/>
                    <a:pt x="830" y="141"/>
                  </a:cubicBezTo>
                  <a:cubicBezTo>
                    <a:pt x="741" y="48"/>
                    <a:pt x="623" y="1"/>
                    <a:pt x="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9"/>
            <p:cNvSpPr/>
            <p:nvPr/>
          </p:nvSpPr>
          <p:spPr>
            <a:xfrm>
              <a:off x="1683667" y="3959816"/>
              <a:ext cx="37044" cy="50086"/>
            </a:xfrm>
            <a:custGeom>
              <a:avLst/>
              <a:gdLst/>
              <a:ahLst/>
              <a:cxnLst/>
              <a:rect l="l" t="t" r="r" b="b"/>
              <a:pathLst>
                <a:path w="2349" h="3176" extrusionOk="0">
                  <a:moveTo>
                    <a:pt x="1837" y="1"/>
                  </a:moveTo>
                  <a:cubicBezTo>
                    <a:pt x="1681" y="1"/>
                    <a:pt x="1530" y="84"/>
                    <a:pt x="1447" y="231"/>
                  </a:cubicBezTo>
                  <a:lnTo>
                    <a:pt x="673" y="1628"/>
                  </a:lnTo>
                  <a:cubicBezTo>
                    <a:pt x="513" y="1915"/>
                    <a:pt x="333" y="2198"/>
                    <a:pt x="145" y="2470"/>
                  </a:cubicBezTo>
                  <a:cubicBezTo>
                    <a:pt x="1" y="2674"/>
                    <a:pt x="48" y="2951"/>
                    <a:pt x="249" y="3095"/>
                  </a:cubicBezTo>
                  <a:cubicBezTo>
                    <a:pt x="328" y="3150"/>
                    <a:pt x="419" y="3176"/>
                    <a:pt x="506" y="3176"/>
                  </a:cubicBezTo>
                  <a:cubicBezTo>
                    <a:pt x="647" y="3176"/>
                    <a:pt x="785" y="3110"/>
                    <a:pt x="872" y="2987"/>
                  </a:cubicBezTo>
                  <a:cubicBezTo>
                    <a:pt x="1081" y="2689"/>
                    <a:pt x="1277" y="2378"/>
                    <a:pt x="1455" y="2062"/>
                  </a:cubicBezTo>
                  <a:lnTo>
                    <a:pt x="2229" y="665"/>
                  </a:lnTo>
                  <a:cubicBezTo>
                    <a:pt x="2349" y="451"/>
                    <a:pt x="2271" y="174"/>
                    <a:pt x="2056" y="59"/>
                  </a:cubicBezTo>
                  <a:cubicBezTo>
                    <a:pt x="1986" y="19"/>
                    <a:pt x="1911" y="1"/>
                    <a:pt x="1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9"/>
            <p:cNvSpPr/>
            <p:nvPr/>
          </p:nvSpPr>
          <p:spPr>
            <a:xfrm>
              <a:off x="1488942" y="3863293"/>
              <a:ext cx="14114" cy="14161"/>
            </a:xfrm>
            <a:custGeom>
              <a:avLst/>
              <a:gdLst/>
              <a:ahLst/>
              <a:cxnLst/>
              <a:rect l="l" t="t" r="r" b="b"/>
              <a:pathLst>
                <a:path w="895" h="898" extrusionOk="0">
                  <a:moveTo>
                    <a:pt x="448" y="0"/>
                  </a:moveTo>
                  <a:cubicBezTo>
                    <a:pt x="330" y="0"/>
                    <a:pt x="215" y="48"/>
                    <a:pt x="131" y="131"/>
                  </a:cubicBezTo>
                  <a:cubicBezTo>
                    <a:pt x="45" y="217"/>
                    <a:pt x="1" y="333"/>
                    <a:pt x="1" y="450"/>
                  </a:cubicBezTo>
                  <a:cubicBezTo>
                    <a:pt x="1" y="568"/>
                    <a:pt x="45" y="680"/>
                    <a:pt x="131" y="767"/>
                  </a:cubicBezTo>
                  <a:cubicBezTo>
                    <a:pt x="215" y="850"/>
                    <a:pt x="330" y="897"/>
                    <a:pt x="448" y="897"/>
                  </a:cubicBezTo>
                  <a:cubicBezTo>
                    <a:pt x="565" y="897"/>
                    <a:pt x="680" y="848"/>
                    <a:pt x="764" y="767"/>
                  </a:cubicBezTo>
                  <a:cubicBezTo>
                    <a:pt x="845" y="686"/>
                    <a:pt x="895" y="568"/>
                    <a:pt x="895" y="450"/>
                  </a:cubicBezTo>
                  <a:cubicBezTo>
                    <a:pt x="895" y="333"/>
                    <a:pt x="845" y="217"/>
                    <a:pt x="764" y="131"/>
                  </a:cubicBezTo>
                  <a:cubicBezTo>
                    <a:pt x="683" y="50"/>
                    <a:pt x="565"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9"/>
          <p:cNvGrpSpPr/>
          <p:nvPr/>
        </p:nvGrpSpPr>
        <p:grpSpPr>
          <a:xfrm>
            <a:off x="1424967" y="3185396"/>
            <a:ext cx="361259" cy="360912"/>
            <a:chOff x="936765" y="3262257"/>
            <a:chExt cx="361259" cy="360912"/>
          </a:xfrm>
        </p:grpSpPr>
        <p:sp>
          <p:nvSpPr>
            <p:cNvPr id="1414" name="Google Shape;1414;p49"/>
            <p:cNvSpPr/>
            <p:nvPr/>
          </p:nvSpPr>
          <p:spPr>
            <a:xfrm>
              <a:off x="1012970" y="3450948"/>
              <a:ext cx="14161" cy="14161"/>
            </a:xfrm>
            <a:custGeom>
              <a:avLst/>
              <a:gdLst/>
              <a:ahLst/>
              <a:cxnLst/>
              <a:rect l="l" t="t" r="r" b="b"/>
              <a:pathLst>
                <a:path w="898" h="898" extrusionOk="0">
                  <a:moveTo>
                    <a:pt x="450" y="1"/>
                  </a:moveTo>
                  <a:cubicBezTo>
                    <a:pt x="333" y="1"/>
                    <a:pt x="218" y="48"/>
                    <a:pt x="131" y="131"/>
                  </a:cubicBezTo>
                  <a:cubicBezTo>
                    <a:pt x="50" y="215"/>
                    <a:pt x="1" y="333"/>
                    <a:pt x="1" y="450"/>
                  </a:cubicBezTo>
                  <a:cubicBezTo>
                    <a:pt x="1" y="568"/>
                    <a:pt x="50" y="680"/>
                    <a:pt x="131" y="767"/>
                  </a:cubicBezTo>
                  <a:cubicBezTo>
                    <a:pt x="218" y="848"/>
                    <a:pt x="333" y="898"/>
                    <a:pt x="450" y="898"/>
                  </a:cubicBezTo>
                  <a:cubicBezTo>
                    <a:pt x="568" y="898"/>
                    <a:pt x="680" y="848"/>
                    <a:pt x="767" y="767"/>
                  </a:cubicBezTo>
                  <a:cubicBezTo>
                    <a:pt x="848" y="680"/>
                    <a:pt x="897" y="568"/>
                    <a:pt x="897" y="450"/>
                  </a:cubicBezTo>
                  <a:cubicBezTo>
                    <a:pt x="897" y="333"/>
                    <a:pt x="848" y="218"/>
                    <a:pt x="767" y="131"/>
                  </a:cubicBezTo>
                  <a:cubicBezTo>
                    <a:pt x="680" y="48"/>
                    <a:pt x="568"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9"/>
            <p:cNvSpPr/>
            <p:nvPr/>
          </p:nvSpPr>
          <p:spPr>
            <a:xfrm>
              <a:off x="936765" y="3262257"/>
              <a:ext cx="361259" cy="360912"/>
            </a:xfrm>
            <a:custGeom>
              <a:avLst/>
              <a:gdLst/>
              <a:ahLst/>
              <a:cxnLst/>
              <a:rect l="l" t="t" r="r" b="b"/>
              <a:pathLst>
                <a:path w="22908" h="22886" extrusionOk="0">
                  <a:moveTo>
                    <a:pt x="9101" y="1702"/>
                  </a:moveTo>
                  <a:lnTo>
                    <a:pt x="11896" y="9040"/>
                  </a:lnTo>
                  <a:lnTo>
                    <a:pt x="11574" y="9040"/>
                  </a:lnTo>
                  <a:cubicBezTo>
                    <a:pt x="11315" y="8687"/>
                    <a:pt x="11015" y="8339"/>
                    <a:pt x="10659" y="8007"/>
                  </a:cubicBezTo>
                  <a:cubicBezTo>
                    <a:pt x="10573" y="7928"/>
                    <a:pt x="10462" y="7886"/>
                    <a:pt x="10350" y="7886"/>
                  </a:cubicBezTo>
                  <a:cubicBezTo>
                    <a:pt x="10291" y="7886"/>
                    <a:pt x="10232" y="7897"/>
                    <a:pt x="10175" y="7921"/>
                  </a:cubicBezTo>
                  <a:cubicBezTo>
                    <a:pt x="10013" y="7994"/>
                    <a:pt x="9909" y="8153"/>
                    <a:pt x="9909" y="8331"/>
                  </a:cubicBezTo>
                  <a:cubicBezTo>
                    <a:pt x="9909" y="10664"/>
                    <a:pt x="9446" y="11673"/>
                    <a:pt x="9001" y="12651"/>
                  </a:cubicBezTo>
                  <a:cubicBezTo>
                    <a:pt x="8823" y="13041"/>
                    <a:pt x="8648" y="13422"/>
                    <a:pt x="8518" y="13862"/>
                  </a:cubicBezTo>
                  <a:lnTo>
                    <a:pt x="6313" y="9016"/>
                  </a:lnTo>
                  <a:lnTo>
                    <a:pt x="9101" y="1702"/>
                  </a:lnTo>
                  <a:close/>
                  <a:moveTo>
                    <a:pt x="9412" y="19471"/>
                  </a:moveTo>
                  <a:cubicBezTo>
                    <a:pt x="10079" y="20517"/>
                    <a:pt x="10999" y="21385"/>
                    <a:pt x="12095" y="21986"/>
                  </a:cubicBezTo>
                  <a:lnTo>
                    <a:pt x="10369" y="21986"/>
                  </a:lnTo>
                  <a:lnTo>
                    <a:pt x="9221" y="19471"/>
                  </a:lnTo>
                  <a:close/>
                  <a:moveTo>
                    <a:pt x="16148" y="14756"/>
                  </a:moveTo>
                  <a:cubicBezTo>
                    <a:pt x="16226" y="15757"/>
                    <a:pt x="16775" y="16662"/>
                    <a:pt x="17309" y="17541"/>
                  </a:cubicBezTo>
                  <a:cubicBezTo>
                    <a:pt x="17416" y="17719"/>
                    <a:pt x="17523" y="17896"/>
                    <a:pt x="17628" y="18077"/>
                  </a:cubicBezTo>
                  <a:cubicBezTo>
                    <a:pt x="17636" y="18087"/>
                    <a:pt x="17638" y="18098"/>
                    <a:pt x="17644" y="18106"/>
                  </a:cubicBezTo>
                  <a:cubicBezTo>
                    <a:pt x="17735" y="18242"/>
                    <a:pt x="17819" y="18388"/>
                    <a:pt x="17879" y="18534"/>
                  </a:cubicBezTo>
                  <a:lnTo>
                    <a:pt x="17879" y="18537"/>
                  </a:lnTo>
                  <a:cubicBezTo>
                    <a:pt x="18010" y="18846"/>
                    <a:pt x="18075" y="19170"/>
                    <a:pt x="18075" y="19505"/>
                  </a:cubicBezTo>
                  <a:cubicBezTo>
                    <a:pt x="18075" y="20875"/>
                    <a:pt x="16964" y="21986"/>
                    <a:pt x="15596" y="21986"/>
                  </a:cubicBezTo>
                  <a:cubicBezTo>
                    <a:pt x="14226" y="21986"/>
                    <a:pt x="13115" y="20872"/>
                    <a:pt x="13115" y="19505"/>
                  </a:cubicBezTo>
                  <a:cubicBezTo>
                    <a:pt x="13115" y="19136"/>
                    <a:pt x="13193" y="18780"/>
                    <a:pt x="13350" y="18451"/>
                  </a:cubicBezTo>
                  <a:cubicBezTo>
                    <a:pt x="13350" y="18446"/>
                    <a:pt x="13350" y="18446"/>
                    <a:pt x="13352" y="18443"/>
                  </a:cubicBezTo>
                  <a:cubicBezTo>
                    <a:pt x="13394" y="18351"/>
                    <a:pt x="13447" y="18260"/>
                    <a:pt x="13507" y="18168"/>
                  </a:cubicBezTo>
                  <a:cubicBezTo>
                    <a:pt x="13517" y="18155"/>
                    <a:pt x="13522" y="18140"/>
                    <a:pt x="13533" y="18124"/>
                  </a:cubicBezTo>
                  <a:cubicBezTo>
                    <a:pt x="13899" y="17371"/>
                    <a:pt x="13949" y="16652"/>
                    <a:pt x="13896" y="16110"/>
                  </a:cubicBezTo>
                  <a:lnTo>
                    <a:pt x="13896" y="16110"/>
                  </a:lnTo>
                  <a:cubicBezTo>
                    <a:pt x="14069" y="16273"/>
                    <a:pt x="14239" y="16508"/>
                    <a:pt x="14367" y="16845"/>
                  </a:cubicBezTo>
                  <a:cubicBezTo>
                    <a:pt x="14432" y="17026"/>
                    <a:pt x="14606" y="17138"/>
                    <a:pt x="14788" y="17138"/>
                  </a:cubicBezTo>
                  <a:cubicBezTo>
                    <a:pt x="14832" y="17138"/>
                    <a:pt x="14877" y="17131"/>
                    <a:pt x="14921" y="17117"/>
                  </a:cubicBezTo>
                  <a:cubicBezTo>
                    <a:pt x="15152" y="17041"/>
                    <a:pt x="15277" y="16803"/>
                    <a:pt x="15217" y="16571"/>
                  </a:cubicBezTo>
                  <a:cubicBezTo>
                    <a:pt x="15125" y="16246"/>
                    <a:pt x="15457" y="15347"/>
                    <a:pt x="16148" y="14756"/>
                  </a:cubicBezTo>
                  <a:close/>
                  <a:moveTo>
                    <a:pt x="5280" y="8912"/>
                  </a:moveTo>
                  <a:lnTo>
                    <a:pt x="8029" y="14947"/>
                  </a:lnTo>
                  <a:lnTo>
                    <a:pt x="7780" y="14947"/>
                  </a:lnTo>
                  <a:cubicBezTo>
                    <a:pt x="7626" y="14947"/>
                    <a:pt x="7485" y="15025"/>
                    <a:pt x="7404" y="15151"/>
                  </a:cubicBezTo>
                  <a:cubicBezTo>
                    <a:pt x="7323" y="15279"/>
                    <a:pt x="7309" y="15438"/>
                    <a:pt x="7375" y="15580"/>
                  </a:cubicBezTo>
                  <a:lnTo>
                    <a:pt x="8740" y="18574"/>
                  </a:lnTo>
                  <a:lnTo>
                    <a:pt x="8528" y="18574"/>
                  </a:lnTo>
                  <a:cubicBezTo>
                    <a:pt x="8374" y="18574"/>
                    <a:pt x="8235" y="18652"/>
                    <a:pt x="8151" y="18780"/>
                  </a:cubicBezTo>
                  <a:cubicBezTo>
                    <a:pt x="8070" y="18908"/>
                    <a:pt x="8057" y="19068"/>
                    <a:pt x="8123" y="19209"/>
                  </a:cubicBezTo>
                  <a:lnTo>
                    <a:pt x="9391" y="21986"/>
                  </a:lnTo>
                  <a:lnTo>
                    <a:pt x="6279" y="21986"/>
                  </a:lnTo>
                  <a:lnTo>
                    <a:pt x="7594" y="20673"/>
                  </a:lnTo>
                  <a:cubicBezTo>
                    <a:pt x="7767" y="20498"/>
                    <a:pt x="7767" y="20216"/>
                    <a:pt x="7594" y="20041"/>
                  </a:cubicBezTo>
                  <a:cubicBezTo>
                    <a:pt x="7507" y="19954"/>
                    <a:pt x="7392" y="19911"/>
                    <a:pt x="7278" y="19911"/>
                  </a:cubicBezTo>
                  <a:cubicBezTo>
                    <a:pt x="7164" y="19911"/>
                    <a:pt x="7049" y="19954"/>
                    <a:pt x="6962" y="20041"/>
                  </a:cubicBezTo>
                  <a:lnTo>
                    <a:pt x="5725" y="21280"/>
                  </a:lnTo>
                  <a:lnTo>
                    <a:pt x="5725" y="19850"/>
                  </a:lnTo>
                  <a:lnTo>
                    <a:pt x="5725" y="18218"/>
                  </a:lnTo>
                  <a:lnTo>
                    <a:pt x="6865" y="17078"/>
                  </a:lnTo>
                  <a:cubicBezTo>
                    <a:pt x="7038" y="16903"/>
                    <a:pt x="7038" y="16620"/>
                    <a:pt x="6865" y="16445"/>
                  </a:cubicBezTo>
                  <a:cubicBezTo>
                    <a:pt x="6779" y="16359"/>
                    <a:pt x="6664" y="16316"/>
                    <a:pt x="6550" y="16316"/>
                  </a:cubicBezTo>
                  <a:cubicBezTo>
                    <a:pt x="6435" y="16316"/>
                    <a:pt x="6321" y="16359"/>
                    <a:pt x="6235" y="16445"/>
                  </a:cubicBezTo>
                  <a:lnTo>
                    <a:pt x="5725" y="16955"/>
                  </a:lnTo>
                  <a:lnTo>
                    <a:pt x="5725" y="14204"/>
                  </a:lnTo>
                  <a:cubicBezTo>
                    <a:pt x="5725" y="13958"/>
                    <a:pt x="5524" y="13757"/>
                    <a:pt x="5275" y="13757"/>
                  </a:cubicBezTo>
                  <a:cubicBezTo>
                    <a:pt x="5027" y="13757"/>
                    <a:pt x="4828" y="13956"/>
                    <a:pt x="4828" y="14204"/>
                  </a:cubicBezTo>
                  <a:lnTo>
                    <a:pt x="4828" y="18035"/>
                  </a:lnTo>
                  <a:lnTo>
                    <a:pt x="4828" y="18772"/>
                  </a:lnTo>
                  <a:lnTo>
                    <a:pt x="4253" y="18197"/>
                  </a:lnTo>
                  <a:cubicBezTo>
                    <a:pt x="4166" y="18111"/>
                    <a:pt x="4052" y="18068"/>
                    <a:pt x="3938" y="18068"/>
                  </a:cubicBezTo>
                  <a:cubicBezTo>
                    <a:pt x="3823" y="18068"/>
                    <a:pt x="3709" y="18111"/>
                    <a:pt x="3622" y="18197"/>
                  </a:cubicBezTo>
                  <a:cubicBezTo>
                    <a:pt x="3450" y="18370"/>
                    <a:pt x="3450" y="18655"/>
                    <a:pt x="3622" y="18827"/>
                  </a:cubicBezTo>
                  <a:lnTo>
                    <a:pt x="4828" y="20035"/>
                  </a:lnTo>
                  <a:lnTo>
                    <a:pt x="4828" y="21994"/>
                  </a:lnTo>
                  <a:lnTo>
                    <a:pt x="1167" y="21994"/>
                  </a:lnTo>
                  <a:lnTo>
                    <a:pt x="2435" y="19214"/>
                  </a:lnTo>
                  <a:cubicBezTo>
                    <a:pt x="2498" y="19078"/>
                    <a:pt x="2488" y="18914"/>
                    <a:pt x="2407" y="18785"/>
                  </a:cubicBezTo>
                  <a:cubicBezTo>
                    <a:pt x="2325" y="18660"/>
                    <a:pt x="2184" y="18582"/>
                    <a:pt x="2030" y="18582"/>
                  </a:cubicBezTo>
                  <a:lnTo>
                    <a:pt x="1818" y="18582"/>
                  </a:lnTo>
                  <a:lnTo>
                    <a:pt x="3183" y="15587"/>
                  </a:lnTo>
                  <a:cubicBezTo>
                    <a:pt x="3246" y="15449"/>
                    <a:pt x="3235" y="15287"/>
                    <a:pt x="3154" y="15159"/>
                  </a:cubicBezTo>
                  <a:cubicBezTo>
                    <a:pt x="3073" y="15030"/>
                    <a:pt x="2932" y="14952"/>
                    <a:pt x="2778" y="14952"/>
                  </a:cubicBezTo>
                  <a:lnTo>
                    <a:pt x="2529" y="14952"/>
                  </a:lnTo>
                  <a:lnTo>
                    <a:pt x="5280" y="8912"/>
                  </a:lnTo>
                  <a:close/>
                  <a:moveTo>
                    <a:pt x="9090" y="0"/>
                  </a:moveTo>
                  <a:cubicBezTo>
                    <a:pt x="8905" y="0"/>
                    <a:pt x="8737" y="115"/>
                    <a:pt x="8672" y="290"/>
                  </a:cubicBezTo>
                  <a:lnTo>
                    <a:pt x="5782" y="7876"/>
                  </a:lnTo>
                  <a:lnTo>
                    <a:pt x="5680" y="7654"/>
                  </a:lnTo>
                  <a:cubicBezTo>
                    <a:pt x="5610" y="7492"/>
                    <a:pt x="5450" y="7392"/>
                    <a:pt x="5275" y="7392"/>
                  </a:cubicBezTo>
                  <a:cubicBezTo>
                    <a:pt x="5103" y="7392"/>
                    <a:pt x="4943" y="7492"/>
                    <a:pt x="4870" y="7654"/>
                  </a:cubicBezTo>
                  <a:lnTo>
                    <a:pt x="1426" y="15211"/>
                  </a:lnTo>
                  <a:cubicBezTo>
                    <a:pt x="1363" y="15347"/>
                    <a:pt x="1374" y="15512"/>
                    <a:pt x="1455" y="15637"/>
                  </a:cubicBezTo>
                  <a:cubicBezTo>
                    <a:pt x="1536" y="15765"/>
                    <a:pt x="1677" y="15844"/>
                    <a:pt x="1831" y="15844"/>
                  </a:cubicBezTo>
                  <a:lnTo>
                    <a:pt x="2080" y="15844"/>
                  </a:lnTo>
                  <a:lnTo>
                    <a:pt x="712" y="18838"/>
                  </a:lnTo>
                  <a:cubicBezTo>
                    <a:pt x="649" y="18976"/>
                    <a:pt x="660" y="19138"/>
                    <a:pt x="743" y="19267"/>
                  </a:cubicBezTo>
                  <a:cubicBezTo>
                    <a:pt x="825" y="19395"/>
                    <a:pt x="966" y="19473"/>
                    <a:pt x="1117" y="19473"/>
                  </a:cubicBezTo>
                  <a:lnTo>
                    <a:pt x="1332" y="19473"/>
                  </a:lnTo>
                  <a:lnTo>
                    <a:pt x="64" y="22250"/>
                  </a:lnTo>
                  <a:cubicBezTo>
                    <a:pt x="1" y="22389"/>
                    <a:pt x="11" y="22551"/>
                    <a:pt x="92" y="22679"/>
                  </a:cubicBezTo>
                  <a:cubicBezTo>
                    <a:pt x="173" y="22807"/>
                    <a:pt x="315" y="22886"/>
                    <a:pt x="469" y="22886"/>
                  </a:cubicBezTo>
                  <a:lnTo>
                    <a:pt x="15588" y="22886"/>
                  </a:lnTo>
                  <a:cubicBezTo>
                    <a:pt x="17408" y="22886"/>
                    <a:pt x="19155" y="22211"/>
                    <a:pt x="20502" y="20990"/>
                  </a:cubicBezTo>
                  <a:cubicBezTo>
                    <a:pt x="20685" y="20822"/>
                    <a:pt x="20698" y="20543"/>
                    <a:pt x="20530" y="20357"/>
                  </a:cubicBezTo>
                  <a:cubicBezTo>
                    <a:pt x="20442" y="20260"/>
                    <a:pt x="20321" y="20211"/>
                    <a:pt x="20201" y="20211"/>
                  </a:cubicBezTo>
                  <a:cubicBezTo>
                    <a:pt x="20094" y="20211"/>
                    <a:pt x="19986" y="20250"/>
                    <a:pt x="19900" y="20328"/>
                  </a:cubicBezTo>
                  <a:cubicBezTo>
                    <a:pt x="19453" y="20734"/>
                    <a:pt x="18959" y="21071"/>
                    <a:pt x="18425" y="21332"/>
                  </a:cubicBezTo>
                  <a:cubicBezTo>
                    <a:pt x="18763" y="20807"/>
                    <a:pt x="18961" y="20182"/>
                    <a:pt x="18961" y="19512"/>
                  </a:cubicBezTo>
                  <a:cubicBezTo>
                    <a:pt x="18961" y="19055"/>
                    <a:pt x="18870" y="18610"/>
                    <a:pt x="18695" y="18192"/>
                  </a:cubicBezTo>
                  <a:cubicBezTo>
                    <a:pt x="18695" y="18187"/>
                    <a:pt x="18689" y="18184"/>
                    <a:pt x="18689" y="18181"/>
                  </a:cubicBezTo>
                  <a:cubicBezTo>
                    <a:pt x="18606" y="17985"/>
                    <a:pt x="18504" y="17794"/>
                    <a:pt x="18384" y="17619"/>
                  </a:cubicBezTo>
                  <a:cubicBezTo>
                    <a:pt x="18279" y="17439"/>
                    <a:pt x="18166" y="17258"/>
                    <a:pt x="18062" y="17083"/>
                  </a:cubicBezTo>
                  <a:cubicBezTo>
                    <a:pt x="17434" y="16048"/>
                    <a:pt x="16841" y="15067"/>
                    <a:pt x="17079" y="14039"/>
                  </a:cubicBezTo>
                  <a:cubicBezTo>
                    <a:pt x="17115" y="13880"/>
                    <a:pt x="17063" y="13710"/>
                    <a:pt x="16935" y="13603"/>
                  </a:cubicBezTo>
                  <a:cubicBezTo>
                    <a:pt x="16854" y="13531"/>
                    <a:pt x="16750" y="13493"/>
                    <a:pt x="16644" y="13493"/>
                  </a:cubicBezTo>
                  <a:cubicBezTo>
                    <a:pt x="16589" y="13493"/>
                    <a:pt x="16533" y="13504"/>
                    <a:pt x="16480" y="13524"/>
                  </a:cubicBezTo>
                  <a:cubicBezTo>
                    <a:pt x="15797" y="13791"/>
                    <a:pt x="15191" y="14324"/>
                    <a:pt x="14765" y="15030"/>
                  </a:cubicBezTo>
                  <a:cubicBezTo>
                    <a:pt x="14673" y="15185"/>
                    <a:pt x="14592" y="15336"/>
                    <a:pt x="14527" y="15491"/>
                  </a:cubicBezTo>
                  <a:cubicBezTo>
                    <a:pt x="13957" y="14942"/>
                    <a:pt x="13334" y="14866"/>
                    <a:pt x="13298" y="14863"/>
                  </a:cubicBezTo>
                  <a:cubicBezTo>
                    <a:pt x="13282" y="14862"/>
                    <a:pt x="13267" y="14861"/>
                    <a:pt x="13252" y="14861"/>
                  </a:cubicBezTo>
                  <a:cubicBezTo>
                    <a:pt x="13111" y="14861"/>
                    <a:pt x="12975" y="14926"/>
                    <a:pt x="12890" y="15044"/>
                  </a:cubicBezTo>
                  <a:cubicBezTo>
                    <a:pt x="12793" y="15172"/>
                    <a:pt x="12775" y="15336"/>
                    <a:pt x="12837" y="15485"/>
                  </a:cubicBezTo>
                  <a:cubicBezTo>
                    <a:pt x="12856" y="15527"/>
                    <a:pt x="13277" y="16563"/>
                    <a:pt x="12728" y="17716"/>
                  </a:cubicBezTo>
                  <a:cubicBezTo>
                    <a:pt x="12660" y="17828"/>
                    <a:pt x="12594" y="17943"/>
                    <a:pt x="12539" y="18056"/>
                  </a:cubicBezTo>
                  <a:cubicBezTo>
                    <a:pt x="12531" y="18066"/>
                    <a:pt x="12529" y="18077"/>
                    <a:pt x="12524" y="18090"/>
                  </a:cubicBezTo>
                  <a:cubicBezTo>
                    <a:pt x="12314" y="18537"/>
                    <a:pt x="12210" y="19016"/>
                    <a:pt x="12210" y="19512"/>
                  </a:cubicBezTo>
                  <a:cubicBezTo>
                    <a:pt x="12210" y="20182"/>
                    <a:pt x="12406" y="20802"/>
                    <a:pt x="12741" y="21330"/>
                  </a:cubicBezTo>
                  <a:cubicBezTo>
                    <a:pt x="10623" y="20279"/>
                    <a:pt x="9163" y="18093"/>
                    <a:pt x="9163" y="15572"/>
                  </a:cubicBezTo>
                  <a:cubicBezTo>
                    <a:pt x="9163" y="14426"/>
                    <a:pt x="9456" y="13778"/>
                    <a:pt x="9799" y="13030"/>
                  </a:cubicBezTo>
                  <a:cubicBezTo>
                    <a:pt x="10188" y="12180"/>
                    <a:pt x="10620" y="11231"/>
                    <a:pt x="10748" y="9458"/>
                  </a:cubicBezTo>
                  <a:cubicBezTo>
                    <a:pt x="11315" y="10206"/>
                    <a:pt x="11689" y="11058"/>
                    <a:pt x="11870" y="12008"/>
                  </a:cubicBezTo>
                  <a:cubicBezTo>
                    <a:pt x="12053" y="12991"/>
                    <a:pt x="11943" y="13715"/>
                    <a:pt x="11943" y="13720"/>
                  </a:cubicBezTo>
                  <a:cubicBezTo>
                    <a:pt x="11909" y="13932"/>
                    <a:pt x="12029" y="14139"/>
                    <a:pt x="12231" y="14209"/>
                  </a:cubicBezTo>
                  <a:cubicBezTo>
                    <a:pt x="12282" y="14229"/>
                    <a:pt x="12335" y="14238"/>
                    <a:pt x="12388" y="14238"/>
                  </a:cubicBezTo>
                  <a:cubicBezTo>
                    <a:pt x="12540" y="14238"/>
                    <a:pt x="12685" y="14160"/>
                    <a:pt x="12767" y="14024"/>
                  </a:cubicBezTo>
                  <a:cubicBezTo>
                    <a:pt x="12897" y="13807"/>
                    <a:pt x="15638" y="9241"/>
                    <a:pt x="15167" y="5724"/>
                  </a:cubicBezTo>
                  <a:lnTo>
                    <a:pt x="15167" y="5724"/>
                  </a:lnTo>
                  <a:cubicBezTo>
                    <a:pt x="16590" y="6864"/>
                    <a:pt x="17468" y="8363"/>
                    <a:pt x="17787" y="10182"/>
                  </a:cubicBezTo>
                  <a:cubicBezTo>
                    <a:pt x="18080" y="11851"/>
                    <a:pt x="17766" y="13184"/>
                    <a:pt x="17761" y="13197"/>
                  </a:cubicBezTo>
                  <a:cubicBezTo>
                    <a:pt x="17714" y="13394"/>
                    <a:pt x="17806" y="13598"/>
                    <a:pt x="17983" y="13697"/>
                  </a:cubicBezTo>
                  <a:cubicBezTo>
                    <a:pt x="18051" y="13733"/>
                    <a:pt x="18125" y="13751"/>
                    <a:pt x="18198" y="13751"/>
                  </a:cubicBezTo>
                  <a:cubicBezTo>
                    <a:pt x="18318" y="13751"/>
                    <a:pt x="18437" y="13702"/>
                    <a:pt x="18525" y="13608"/>
                  </a:cubicBezTo>
                  <a:cubicBezTo>
                    <a:pt x="18598" y="13527"/>
                    <a:pt x="20057" y="11945"/>
                    <a:pt x="20193" y="9542"/>
                  </a:cubicBezTo>
                  <a:cubicBezTo>
                    <a:pt x="21498" y="11615"/>
                    <a:pt x="22005" y="13367"/>
                    <a:pt x="22005" y="15572"/>
                  </a:cubicBezTo>
                  <a:cubicBezTo>
                    <a:pt x="22005" y="16158"/>
                    <a:pt x="21927" y="16735"/>
                    <a:pt x="21772" y="17295"/>
                  </a:cubicBezTo>
                  <a:cubicBezTo>
                    <a:pt x="21707" y="17533"/>
                    <a:pt x="21846" y="17779"/>
                    <a:pt x="22084" y="17844"/>
                  </a:cubicBezTo>
                  <a:cubicBezTo>
                    <a:pt x="22124" y="17855"/>
                    <a:pt x="22164" y="17860"/>
                    <a:pt x="22204" y="17860"/>
                  </a:cubicBezTo>
                  <a:cubicBezTo>
                    <a:pt x="22400" y="17860"/>
                    <a:pt x="22578" y="17733"/>
                    <a:pt x="22633" y="17533"/>
                  </a:cubicBezTo>
                  <a:cubicBezTo>
                    <a:pt x="22808" y="16900"/>
                    <a:pt x="22897" y="16239"/>
                    <a:pt x="22897" y="15572"/>
                  </a:cubicBezTo>
                  <a:cubicBezTo>
                    <a:pt x="22907" y="12680"/>
                    <a:pt x="22120" y="10533"/>
                    <a:pt x="19992" y="7646"/>
                  </a:cubicBezTo>
                  <a:cubicBezTo>
                    <a:pt x="19905" y="7528"/>
                    <a:pt x="19770" y="7464"/>
                    <a:pt x="19630" y="7464"/>
                  </a:cubicBezTo>
                  <a:cubicBezTo>
                    <a:pt x="19569" y="7464"/>
                    <a:pt x="19507" y="7477"/>
                    <a:pt x="19448" y="7502"/>
                  </a:cubicBezTo>
                  <a:cubicBezTo>
                    <a:pt x="19257" y="7589"/>
                    <a:pt x="19152" y="7798"/>
                    <a:pt x="19194" y="8004"/>
                  </a:cubicBezTo>
                  <a:cubicBezTo>
                    <a:pt x="19445" y="9176"/>
                    <a:pt x="19317" y="10347"/>
                    <a:pt x="18815" y="11487"/>
                  </a:cubicBezTo>
                  <a:cubicBezTo>
                    <a:pt x="18807" y="11056"/>
                    <a:pt x="18773" y="10572"/>
                    <a:pt x="18684" y="10057"/>
                  </a:cubicBezTo>
                  <a:cubicBezTo>
                    <a:pt x="18394" y="8347"/>
                    <a:pt x="17460" y="5954"/>
                    <a:pt x="14670" y="4278"/>
                  </a:cubicBezTo>
                  <a:cubicBezTo>
                    <a:pt x="14598" y="4235"/>
                    <a:pt x="14517" y="4213"/>
                    <a:pt x="14437" y="4213"/>
                  </a:cubicBezTo>
                  <a:cubicBezTo>
                    <a:pt x="14333" y="4213"/>
                    <a:pt x="14230" y="4250"/>
                    <a:pt x="14147" y="4323"/>
                  </a:cubicBezTo>
                  <a:cubicBezTo>
                    <a:pt x="14001" y="4451"/>
                    <a:pt x="13954" y="4657"/>
                    <a:pt x="14027" y="4832"/>
                  </a:cubicBezTo>
                  <a:cubicBezTo>
                    <a:pt x="14921" y="6966"/>
                    <a:pt x="13695" y="10182"/>
                    <a:pt x="12801" y="12057"/>
                  </a:cubicBezTo>
                  <a:cubicBezTo>
                    <a:pt x="12701" y="11430"/>
                    <a:pt x="12503" y="10690"/>
                    <a:pt x="12113" y="9931"/>
                  </a:cubicBezTo>
                  <a:lnTo>
                    <a:pt x="12537" y="9931"/>
                  </a:lnTo>
                  <a:cubicBezTo>
                    <a:pt x="12683" y="9931"/>
                    <a:pt x="12819" y="9861"/>
                    <a:pt x="12905" y="9738"/>
                  </a:cubicBezTo>
                  <a:cubicBezTo>
                    <a:pt x="12989" y="9618"/>
                    <a:pt x="13007" y="9463"/>
                    <a:pt x="12955" y="9327"/>
                  </a:cubicBezTo>
                  <a:lnTo>
                    <a:pt x="9509" y="290"/>
                  </a:lnTo>
                  <a:cubicBezTo>
                    <a:pt x="9443" y="115"/>
                    <a:pt x="9276" y="0"/>
                    <a:pt x="90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49"/>
            <p:cNvSpPr/>
            <p:nvPr/>
          </p:nvSpPr>
          <p:spPr>
            <a:xfrm>
              <a:off x="1267238" y="3556606"/>
              <a:ext cx="16511" cy="14776"/>
            </a:xfrm>
            <a:custGeom>
              <a:avLst/>
              <a:gdLst/>
              <a:ahLst/>
              <a:cxnLst/>
              <a:rect l="l" t="t" r="r" b="b"/>
              <a:pathLst>
                <a:path w="1047" h="937" extrusionOk="0">
                  <a:moveTo>
                    <a:pt x="535" y="0"/>
                  </a:moveTo>
                  <a:cubicBezTo>
                    <a:pt x="383" y="0"/>
                    <a:pt x="234" y="77"/>
                    <a:pt x="149" y="217"/>
                  </a:cubicBezTo>
                  <a:lnTo>
                    <a:pt x="128" y="257"/>
                  </a:lnTo>
                  <a:cubicBezTo>
                    <a:pt x="0" y="468"/>
                    <a:pt x="65" y="743"/>
                    <a:pt x="277" y="871"/>
                  </a:cubicBezTo>
                  <a:cubicBezTo>
                    <a:pt x="351" y="913"/>
                    <a:pt x="432" y="936"/>
                    <a:pt x="510" y="936"/>
                  </a:cubicBezTo>
                  <a:cubicBezTo>
                    <a:pt x="659" y="936"/>
                    <a:pt x="806" y="861"/>
                    <a:pt x="892" y="722"/>
                  </a:cubicBezTo>
                  <a:lnTo>
                    <a:pt x="918" y="683"/>
                  </a:lnTo>
                  <a:cubicBezTo>
                    <a:pt x="1046" y="466"/>
                    <a:pt x="978" y="191"/>
                    <a:pt x="764" y="63"/>
                  </a:cubicBezTo>
                  <a:cubicBezTo>
                    <a:pt x="692" y="21"/>
                    <a:pt x="613" y="0"/>
                    <a:pt x="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9"/>
          <p:cNvGrpSpPr/>
          <p:nvPr/>
        </p:nvGrpSpPr>
        <p:grpSpPr>
          <a:xfrm>
            <a:off x="4960317" y="1713990"/>
            <a:ext cx="361050" cy="322915"/>
            <a:chOff x="1780177" y="3739933"/>
            <a:chExt cx="361050" cy="322915"/>
          </a:xfrm>
        </p:grpSpPr>
        <p:sp>
          <p:nvSpPr>
            <p:cNvPr id="1418" name="Google Shape;1418;p49"/>
            <p:cNvSpPr/>
            <p:nvPr/>
          </p:nvSpPr>
          <p:spPr>
            <a:xfrm>
              <a:off x="1780177" y="3867631"/>
              <a:ext cx="360960" cy="195217"/>
            </a:xfrm>
            <a:custGeom>
              <a:avLst/>
              <a:gdLst/>
              <a:ahLst/>
              <a:cxnLst/>
              <a:rect l="l" t="t" r="r" b="b"/>
              <a:pathLst>
                <a:path w="22889" h="12379" extrusionOk="0">
                  <a:moveTo>
                    <a:pt x="11451" y="894"/>
                  </a:moveTo>
                  <a:cubicBezTo>
                    <a:pt x="12523" y="894"/>
                    <a:pt x="13522" y="1124"/>
                    <a:pt x="14264" y="1548"/>
                  </a:cubicBezTo>
                  <a:cubicBezTo>
                    <a:pt x="14928" y="1922"/>
                    <a:pt x="15295" y="2398"/>
                    <a:pt x="15295" y="2876"/>
                  </a:cubicBezTo>
                  <a:cubicBezTo>
                    <a:pt x="15295" y="3358"/>
                    <a:pt x="14928" y="3831"/>
                    <a:pt x="14264" y="4207"/>
                  </a:cubicBezTo>
                  <a:cubicBezTo>
                    <a:pt x="13969" y="4377"/>
                    <a:pt x="13629" y="4513"/>
                    <a:pt x="13258" y="4621"/>
                  </a:cubicBezTo>
                  <a:lnTo>
                    <a:pt x="13229" y="4628"/>
                  </a:lnTo>
                  <a:cubicBezTo>
                    <a:pt x="12688" y="4780"/>
                    <a:pt x="12081" y="4861"/>
                    <a:pt x="11451" y="4861"/>
                  </a:cubicBezTo>
                  <a:cubicBezTo>
                    <a:pt x="10379" y="4861"/>
                    <a:pt x="9382" y="4628"/>
                    <a:pt x="8637" y="4207"/>
                  </a:cubicBezTo>
                  <a:cubicBezTo>
                    <a:pt x="7973" y="3831"/>
                    <a:pt x="7607" y="3358"/>
                    <a:pt x="7607" y="2876"/>
                  </a:cubicBezTo>
                  <a:cubicBezTo>
                    <a:pt x="7607" y="2398"/>
                    <a:pt x="7973" y="1922"/>
                    <a:pt x="8637" y="1548"/>
                  </a:cubicBezTo>
                  <a:cubicBezTo>
                    <a:pt x="9382" y="1124"/>
                    <a:pt x="10384" y="894"/>
                    <a:pt x="11451" y="894"/>
                  </a:cubicBezTo>
                  <a:close/>
                  <a:moveTo>
                    <a:pt x="2623" y="5486"/>
                  </a:moveTo>
                  <a:cubicBezTo>
                    <a:pt x="3674" y="5486"/>
                    <a:pt x="4346" y="5949"/>
                    <a:pt x="4346" y="6268"/>
                  </a:cubicBezTo>
                  <a:cubicBezTo>
                    <a:pt x="4346" y="6587"/>
                    <a:pt x="3674" y="7047"/>
                    <a:pt x="2623" y="7047"/>
                  </a:cubicBezTo>
                  <a:cubicBezTo>
                    <a:pt x="1572" y="7047"/>
                    <a:pt x="900" y="6584"/>
                    <a:pt x="900" y="6268"/>
                  </a:cubicBezTo>
                  <a:cubicBezTo>
                    <a:pt x="900" y="5949"/>
                    <a:pt x="1574" y="5486"/>
                    <a:pt x="2623" y="5486"/>
                  </a:cubicBezTo>
                  <a:close/>
                  <a:moveTo>
                    <a:pt x="20271" y="5486"/>
                  </a:moveTo>
                  <a:cubicBezTo>
                    <a:pt x="21322" y="5486"/>
                    <a:pt x="21994" y="5949"/>
                    <a:pt x="21994" y="6268"/>
                  </a:cubicBezTo>
                  <a:cubicBezTo>
                    <a:pt x="21994" y="6587"/>
                    <a:pt x="21322" y="7047"/>
                    <a:pt x="20271" y="7047"/>
                  </a:cubicBezTo>
                  <a:cubicBezTo>
                    <a:pt x="19217" y="7047"/>
                    <a:pt x="18547" y="6584"/>
                    <a:pt x="18547" y="6268"/>
                  </a:cubicBezTo>
                  <a:cubicBezTo>
                    <a:pt x="18547" y="5949"/>
                    <a:pt x="19217" y="5486"/>
                    <a:pt x="20271" y="5486"/>
                  </a:cubicBezTo>
                  <a:close/>
                  <a:moveTo>
                    <a:pt x="7596" y="4571"/>
                  </a:moveTo>
                  <a:cubicBezTo>
                    <a:pt x="8451" y="5293"/>
                    <a:pt x="9848" y="5758"/>
                    <a:pt x="11453" y="5758"/>
                  </a:cubicBezTo>
                  <a:cubicBezTo>
                    <a:pt x="11971" y="5758"/>
                    <a:pt x="12465" y="5708"/>
                    <a:pt x="12925" y="5619"/>
                  </a:cubicBezTo>
                  <a:lnTo>
                    <a:pt x="12925" y="6600"/>
                  </a:lnTo>
                  <a:cubicBezTo>
                    <a:pt x="12925" y="6848"/>
                    <a:pt x="13124" y="7047"/>
                    <a:pt x="13373" y="7047"/>
                  </a:cubicBezTo>
                  <a:cubicBezTo>
                    <a:pt x="13621" y="7047"/>
                    <a:pt x="13820" y="6848"/>
                    <a:pt x="13820" y="6600"/>
                  </a:cubicBezTo>
                  <a:lnTo>
                    <a:pt x="13820" y="5384"/>
                  </a:lnTo>
                  <a:cubicBezTo>
                    <a:pt x="14405" y="5185"/>
                    <a:pt x="14913" y="4911"/>
                    <a:pt x="15302" y="4579"/>
                  </a:cubicBezTo>
                  <a:lnTo>
                    <a:pt x="15302" y="5669"/>
                  </a:lnTo>
                  <a:cubicBezTo>
                    <a:pt x="15302" y="6799"/>
                    <a:pt x="15580" y="7910"/>
                    <a:pt x="16108" y="8909"/>
                  </a:cubicBezTo>
                  <a:lnTo>
                    <a:pt x="14829" y="8394"/>
                  </a:lnTo>
                  <a:cubicBezTo>
                    <a:pt x="14508" y="8266"/>
                    <a:pt x="14173" y="8203"/>
                    <a:pt x="13841" y="8203"/>
                  </a:cubicBezTo>
                  <a:cubicBezTo>
                    <a:pt x="13150" y="8203"/>
                    <a:pt x="12473" y="8473"/>
                    <a:pt x="11966" y="8982"/>
                  </a:cubicBezTo>
                  <a:lnTo>
                    <a:pt x="11628" y="9322"/>
                  </a:lnTo>
                  <a:cubicBezTo>
                    <a:pt x="11579" y="9372"/>
                    <a:pt x="11515" y="9397"/>
                    <a:pt x="11451" y="9397"/>
                  </a:cubicBezTo>
                  <a:cubicBezTo>
                    <a:pt x="11387" y="9397"/>
                    <a:pt x="11324" y="9372"/>
                    <a:pt x="11275" y="9322"/>
                  </a:cubicBezTo>
                  <a:lnTo>
                    <a:pt x="10930" y="8982"/>
                  </a:lnTo>
                  <a:cubicBezTo>
                    <a:pt x="10423" y="8473"/>
                    <a:pt x="9746" y="8203"/>
                    <a:pt x="9056" y="8203"/>
                  </a:cubicBezTo>
                  <a:cubicBezTo>
                    <a:pt x="8724" y="8203"/>
                    <a:pt x="8389" y="8266"/>
                    <a:pt x="8070" y="8394"/>
                  </a:cubicBezTo>
                  <a:lnTo>
                    <a:pt x="6791" y="8909"/>
                  </a:lnTo>
                  <a:cubicBezTo>
                    <a:pt x="7319" y="7915"/>
                    <a:pt x="7596" y="6804"/>
                    <a:pt x="7596" y="5672"/>
                  </a:cubicBezTo>
                  <a:lnTo>
                    <a:pt x="7596" y="4571"/>
                  </a:lnTo>
                  <a:close/>
                  <a:moveTo>
                    <a:pt x="4351" y="7541"/>
                  </a:moveTo>
                  <a:lnTo>
                    <a:pt x="4351" y="8585"/>
                  </a:lnTo>
                  <a:cubicBezTo>
                    <a:pt x="3107" y="9199"/>
                    <a:pt x="1953" y="9973"/>
                    <a:pt x="900" y="10901"/>
                  </a:cubicBezTo>
                  <a:lnTo>
                    <a:pt x="900" y="7544"/>
                  </a:lnTo>
                  <a:cubicBezTo>
                    <a:pt x="1370" y="7803"/>
                    <a:pt x="1982" y="7947"/>
                    <a:pt x="2623" y="7947"/>
                  </a:cubicBezTo>
                  <a:cubicBezTo>
                    <a:pt x="3266" y="7947"/>
                    <a:pt x="3878" y="7803"/>
                    <a:pt x="4351" y="7541"/>
                  </a:cubicBezTo>
                  <a:close/>
                  <a:moveTo>
                    <a:pt x="18542" y="7541"/>
                  </a:moveTo>
                  <a:cubicBezTo>
                    <a:pt x="19016" y="7803"/>
                    <a:pt x="19625" y="7947"/>
                    <a:pt x="20271" y="7947"/>
                  </a:cubicBezTo>
                  <a:cubicBezTo>
                    <a:pt x="20911" y="7947"/>
                    <a:pt x="21523" y="7803"/>
                    <a:pt x="21994" y="7544"/>
                  </a:cubicBezTo>
                  <a:lnTo>
                    <a:pt x="21994" y="10901"/>
                  </a:lnTo>
                  <a:cubicBezTo>
                    <a:pt x="20940" y="9973"/>
                    <a:pt x="19787" y="9199"/>
                    <a:pt x="18542" y="8585"/>
                  </a:cubicBezTo>
                  <a:lnTo>
                    <a:pt x="18542" y="7541"/>
                  </a:lnTo>
                  <a:close/>
                  <a:moveTo>
                    <a:pt x="11451" y="0"/>
                  </a:moveTo>
                  <a:cubicBezTo>
                    <a:pt x="8857" y="0"/>
                    <a:pt x="6809" y="1208"/>
                    <a:pt x="6715" y="2767"/>
                  </a:cubicBezTo>
                  <a:cubicBezTo>
                    <a:pt x="6705" y="2803"/>
                    <a:pt x="6699" y="2842"/>
                    <a:pt x="6699" y="2882"/>
                  </a:cubicBezTo>
                  <a:lnTo>
                    <a:pt x="6699" y="5672"/>
                  </a:lnTo>
                  <a:cubicBezTo>
                    <a:pt x="6699" y="6391"/>
                    <a:pt x="6569" y="7105"/>
                    <a:pt x="6320" y="7774"/>
                  </a:cubicBezTo>
                  <a:cubicBezTo>
                    <a:pt x="5954" y="7897"/>
                    <a:pt x="5599" y="8033"/>
                    <a:pt x="5243" y="8179"/>
                  </a:cubicBezTo>
                  <a:lnTo>
                    <a:pt x="5243" y="6271"/>
                  </a:lnTo>
                  <a:cubicBezTo>
                    <a:pt x="5243" y="6237"/>
                    <a:pt x="5240" y="6208"/>
                    <a:pt x="5235" y="6179"/>
                  </a:cubicBezTo>
                  <a:cubicBezTo>
                    <a:pt x="5198" y="5719"/>
                    <a:pt x="4898" y="5306"/>
                    <a:pt x="4375" y="5013"/>
                  </a:cubicBezTo>
                  <a:cubicBezTo>
                    <a:pt x="3896" y="4743"/>
                    <a:pt x="3277" y="4594"/>
                    <a:pt x="2620" y="4594"/>
                  </a:cubicBezTo>
                  <a:cubicBezTo>
                    <a:pt x="1961" y="4594"/>
                    <a:pt x="1341" y="4741"/>
                    <a:pt x="863" y="5013"/>
                  </a:cubicBezTo>
                  <a:cubicBezTo>
                    <a:pt x="309" y="5327"/>
                    <a:pt x="0" y="5774"/>
                    <a:pt x="0" y="6271"/>
                  </a:cubicBezTo>
                  <a:lnTo>
                    <a:pt x="0" y="11932"/>
                  </a:lnTo>
                  <a:cubicBezTo>
                    <a:pt x="0" y="12047"/>
                    <a:pt x="45" y="12159"/>
                    <a:pt x="131" y="12248"/>
                  </a:cubicBezTo>
                  <a:cubicBezTo>
                    <a:pt x="220" y="12337"/>
                    <a:pt x="335" y="12379"/>
                    <a:pt x="450" y="12379"/>
                  </a:cubicBezTo>
                  <a:cubicBezTo>
                    <a:pt x="562" y="12379"/>
                    <a:pt x="677" y="12337"/>
                    <a:pt x="766" y="12248"/>
                  </a:cubicBezTo>
                  <a:cubicBezTo>
                    <a:pt x="2215" y="10799"/>
                    <a:pt x="3888" y="9688"/>
                    <a:pt x="5750" y="8935"/>
                  </a:cubicBezTo>
                  <a:lnTo>
                    <a:pt x="5750" y="8935"/>
                  </a:lnTo>
                  <a:cubicBezTo>
                    <a:pt x="5656" y="9186"/>
                    <a:pt x="5701" y="9474"/>
                    <a:pt x="5878" y="9683"/>
                  </a:cubicBezTo>
                  <a:cubicBezTo>
                    <a:pt x="6024" y="9854"/>
                    <a:pt x="6233" y="9946"/>
                    <a:pt x="6447" y="9946"/>
                  </a:cubicBezTo>
                  <a:cubicBezTo>
                    <a:pt x="6541" y="9946"/>
                    <a:pt x="6637" y="9929"/>
                    <a:pt x="6728" y="9892"/>
                  </a:cubicBezTo>
                  <a:lnTo>
                    <a:pt x="8391" y="9225"/>
                  </a:lnTo>
                  <a:cubicBezTo>
                    <a:pt x="8604" y="9140"/>
                    <a:pt x="8827" y="9099"/>
                    <a:pt x="9047" y="9099"/>
                  </a:cubicBezTo>
                  <a:cubicBezTo>
                    <a:pt x="9505" y="9099"/>
                    <a:pt x="9955" y="9277"/>
                    <a:pt x="10295" y="9618"/>
                  </a:cubicBezTo>
                  <a:lnTo>
                    <a:pt x="10640" y="9960"/>
                  </a:lnTo>
                  <a:cubicBezTo>
                    <a:pt x="10862" y="10180"/>
                    <a:pt x="11153" y="10290"/>
                    <a:pt x="11445" y="10290"/>
                  </a:cubicBezTo>
                  <a:cubicBezTo>
                    <a:pt x="11738" y="10290"/>
                    <a:pt x="12034" y="10180"/>
                    <a:pt x="12256" y="9955"/>
                  </a:cubicBezTo>
                  <a:lnTo>
                    <a:pt x="12591" y="9615"/>
                  </a:lnTo>
                  <a:cubicBezTo>
                    <a:pt x="12926" y="9277"/>
                    <a:pt x="13376" y="9097"/>
                    <a:pt x="13834" y="9097"/>
                  </a:cubicBezTo>
                  <a:cubicBezTo>
                    <a:pt x="14055" y="9097"/>
                    <a:pt x="14279" y="9139"/>
                    <a:pt x="14492" y="9225"/>
                  </a:cubicBezTo>
                  <a:lnTo>
                    <a:pt x="16134" y="9884"/>
                  </a:lnTo>
                  <a:cubicBezTo>
                    <a:pt x="16229" y="9923"/>
                    <a:pt x="16326" y="9941"/>
                    <a:pt x="16422" y="9941"/>
                  </a:cubicBezTo>
                  <a:cubicBezTo>
                    <a:pt x="16638" y="9941"/>
                    <a:pt x="16846" y="9847"/>
                    <a:pt x="16994" y="9672"/>
                  </a:cubicBezTo>
                  <a:cubicBezTo>
                    <a:pt x="17172" y="9463"/>
                    <a:pt x="17222" y="9183"/>
                    <a:pt x="17128" y="8930"/>
                  </a:cubicBezTo>
                  <a:lnTo>
                    <a:pt x="17128" y="8930"/>
                  </a:lnTo>
                  <a:cubicBezTo>
                    <a:pt x="18995" y="9686"/>
                    <a:pt x="20671" y="10797"/>
                    <a:pt x="22119" y="12246"/>
                  </a:cubicBezTo>
                  <a:cubicBezTo>
                    <a:pt x="22208" y="12334"/>
                    <a:pt x="22323" y="12376"/>
                    <a:pt x="22436" y="12376"/>
                  </a:cubicBezTo>
                  <a:cubicBezTo>
                    <a:pt x="22551" y="12376"/>
                    <a:pt x="22666" y="12334"/>
                    <a:pt x="22755" y="12246"/>
                  </a:cubicBezTo>
                  <a:cubicBezTo>
                    <a:pt x="22844" y="12159"/>
                    <a:pt x="22888" y="12047"/>
                    <a:pt x="22888" y="11932"/>
                  </a:cubicBezTo>
                  <a:lnTo>
                    <a:pt x="22888" y="6271"/>
                  </a:lnTo>
                  <a:cubicBezTo>
                    <a:pt x="22888" y="5774"/>
                    <a:pt x="22582" y="5329"/>
                    <a:pt x="22025" y="5013"/>
                  </a:cubicBezTo>
                  <a:cubicBezTo>
                    <a:pt x="21549" y="4743"/>
                    <a:pt x="20927" y="4594"/>
                    <a:pt x="20271" y="4594"/>
                  </a:cubicBezTo>
                  <a:cubicBezTo>
                    <a:pt x="19614" y="4594"/>
                    <a:pt x="18992" y="4741"/>
                    <a:pt x="18516" y="5013"/>
                  </a:cubicBezTo>
                  <a:cubicBezTo>
                    <a:pt x="17993" y="5306"/>
                    <a:pt x="17692" y="5719"/>
                    <a:pt x="17656" y="6179"/>
                  </a:cubicBezTo>
                  <a:cubicBezTo>
                    <a:pt x="17648" y="6208"/>
                    <a:pt x="17645" y="6237"/>
                    <a:pt x="17645" y="6271"/>
                  </a:cubicBezTo>
                  <a:lnTo>
                    <a:pt x="17645" y="8179"/>
                  </a:lnTo>
                  <a:cubicBezTo>
                    <a:pt x="17292" y="8033"/>
                    <a:pt x="16937" y="7897"/>
                    <a:pt x="16571" y="7774"/>
                  </a:cubicBezTo>
                  <a:cubicBezTo>
                    <a:pt x="16320" y="7105"/>
                    <a:pt x="16191" y="6391"/>
                    <a:pt x="16191" y="5672"/>
                  </a:cubicBezTo>
                  <a:lnTo>
                    <a:pt x="16191" y="2882"/>
                  </a:lnTo>
                  <a:cubicBezTo>
                    <a:pt x="16191" y="1266"/>
                    <a:pt x="14110" y="0"/>
                    <a:pt x="11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9"/>
            <p:cNvSpPr/>
            <p:nvPr/>
          </p:nvSpPr>
          <p:spPr>
            <a:xfrm>
              <a:off x="1918671" y="3892827"/>
              <a:ext cx="84417" cy="40355"/>
            </a:xfrm>
            <a:custGeom>
              <a:avLst/>
              <a:gdLst/>
              <a:ahLst/>
              <a:cxnLst/>
              <a:rect l="l" t="t" r="r" b="b"/>
              <a:pathLst>
                <a:path w="5353" h="2559" extrusionOk="0">
                  <a:moveTo>
                    <a:pt x="2678" y="898"/>
                  </a:moveTo>
                  <a:cubicBezTo>
                    <a:pt x="3651" y="898"/>
                    <a:pt x="4252" y="1141"/>
                    <a:pt x="4425" y="1279"/>
                  </a:cubicBezTo>
                  <a:cubicBezTo>
                    <a:pt x="4252" y="1423"/>
                    <a:pt x="3653" y="1664"/>
                    <a:pt x="2678" y="1664"/>
                  </a:cubicBezTo>
                  <a:cubicBezTo>
                    <a:pt x="1703" y="1664"/>
                    <a:pt x="1101" y="1421"/>
                    <a:pt x="929" y="1279"/>
                  </a:cubicBezTo>
                  <a:cubicBezTo>
                    <a:pt x="1101" y="1136"/>
                    <a:pt x="1700" y="898"/>
                    <a:pt x="2678" y="898"/>
                  </a:cubicBezTo>
                  <a:close/>
                  <a:moveTo>
                    <a:pt x="2678" y="1"/>
                  </a:moveTo>
                  <a:cubicBezTo>
                    <a:pt x="1389" y="1"/>
                    <a:pt x="0" y="401"/>
                    <a:pt x="0" y="1279"/>
                  </a:cubicBezTo>
                  <a:cubicBezTo>
                    <a:pt x="0" y="2161"/>
                    <a:pt x="1386" y="2558"/>
                    <a:pt x="2678" y="2558"/>
                  </a:cubicBezTo>
                  <a:cubicBezTo>
                    <a:pt x="3964" y="2558"/>
                    <a:pt x="5353" y="2161"/>
                    <a:pt x="5353" y="1279"/>
                  </a:cubicBezTo>
                  <a:cubicBezTo>
                    <a:pt x="5353" y="401"/>
                    <a:pt x="3967" y="1"/>
                    <a:pt x="2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9"/>
            <p:cNvSpPr/>
            <p:nvPr/>
          </p:nvSpPr>
          <p:spPr>
            <a:xfrm>
              <a:off x="1780209" y="3757840"/>
              <a:ext cx="167446" cy="102947"/>
            </a:xfrm>
            <a:custGeom>
              <a:avLst/>
              <a:gdLst/>
              <a:ahLst/>
              <a:cxnLst/>
              <a:rect l="l" t="t" r="r" b="b"/>
              <a:pathLst>
                <a:path w="10618" h="6528" extrusionOk="0">
                  <a:moveTo>
                    <a:pt x="5312" y="898"/>
                  </a:moveTo>
                  <a:cubicBezTo>
                    <a:pt x="6357" y="898"/>
                    <a:pt x="7291" y="1596"/>
                    <a:pt x="7586" y="2603"/>
                  </a:cubicBezTo>
                  <a:cubicBezTo>
                    <a:pt x="7644" y="2797"/>
                    <a:pt x="7820" y="2924"/>
                    <a:pt x="8016" y="2924"/>
                  </a:cubicBezTo>
                  <a:cubicBezTo>
                    <a:pt x="8043" y="2924"/>
                    <a:pt x="8071" y="2922"/>
                    <a:pt x="8099" y="2916"/>
                  </a:cubicBezTo>
                  <a:cubicBezTo>
                    <a:pt x="8183" y="2901"/>
                    <a:pt x="8269" y="2893"/>
                    <a:pt x="8355" y="2893"/>
                  </a:cubicBezTo>
                  <a:cubicBezTo>
                    <a:pt x="9108" y="2893"/>
                    <a:pt x="9723" y="3507"/>
                    <a:pt x="9723" y="4263"/>
                  </a:cubicBezTo>
                  <a:cubicBezTo>
                    <a:pt x="9723" y="5019"/>
                    <a:pt x="9108" y="5633"/>
                    <a:pt x="8355" y="5633"/>
                  </a:cubicBezTo>
                  <a:lnTo>
                    <a:pt x="1797" y="5633"/>
                  </a:lnTo>
                  <a:cubicBezTo>
                    <a:pt x="1303" y="5633"/>
                    <a:pt x="903" y="5231"/>
                    <a:pt x="903" y="4736"/>
                  </a:cubicBezTo>
                  <a:cubicBezTo>
                    <a:pt x="898" y="4245"/>
                    <a:pt x="1300" y="3842"/>
                    <a:pt x="1794" y="3842"/>
                  </a:cubicBezTo>
                  <a:cubicBezTo>
                    <a:pt x="1964" y="3842"/>
                    <a:pt x="2132" y="3892"/>
                    <a:pt x="2276" y="3983"/>
                  </a:cubicBezTo>
                  <a:cubicBezTo>
                    <a:pt x="2349" y="4029"/>
                    <a:pt x="2433" y="4053"/>
                    <a:pt x="2516" y="4053"/>
                  </a:cubicBezTo>
                  <a:cubicBezTo>
                    <a:pt x="2598" y="4053"/>
                    <a:pt x="2680" y="4030"/>
                    <a:pt x="2752" y="3983"/>
                  </a:cubicBezTo>
                  <a:cubicBezTo>
                    <a:pt x="2898" y="3892"/>
                    <a:pt x="2976" y="3722"/>
                    <a:pt x="2958" y="3552"/>
                  </a:cubicBezTo>
                  <a:cubicBezTo>
                    <a:pt x="2948" y="3455"/>
                    <a:pt x="2942" y="3361"/>
                    <a:pt x="2942" y="3267"/>
                  </a:cubicBezTo>
                  <a:cubicBezTo>
                    <a:pt x="2942" y="1959"/>
                    <a:pt x="4004" y="898"/>
                    <a:pt x="5312" y="898"/>
                  </a:cubicBezTo>
                  <a:close/>
                  <a:moveTo>
                    <a:pt x="5309" y="1"/>
                  </a:moveTo>
                  <a:cubicBezTo>
                    <a:pt x="3609" y="1"/>
                    <a:pt x="2210" y="1306"/>
                    <a:pt x="2059" y="2966"/>
                  </a:cubicBezTo>
                  <a:cubicBezTo>
                    <a:pt x="1970" y="2953"/>
                    <a:pt x="1883" y="2945"/>
                    <a:pt x="1792" y="2945"/>
                  </a:cubicBezTo>
                  <a:cubicBezTo>
                    <a:pt x="803" y="2945"/>
                    <a:pt x="1" y="3751"/>
                    <a:pt x="1" y="4736"/>
                  </a:cubicBezTo>
                  <a:cubicBezTo>
                    <a:pt x="6" y="5727"/>
                    <a:pt x="806" y="6528"/>
                    <a:pt x="1794" y="6528"/>
                  </a:cubicBezTo>
                  <a:lnTo>
                    <a:pt x="8350" y="6528"/>
                  </a:lnTo>
                  <a:cubicBezTo>
                    <a:pt x="9600" y="6528"/>
                    <a:pt x="10617" y="5513"/>
                    <a:pt x="10617" y="4263"/>
                  </a:cubicBezTo>
                  <a:cubicBezTo>
                    <a:pt x="10617" y="3016"/>
                    <a:pt x="9600" y="1999"/>
                    <a:pt x="8350" y="1999"/>
                  </a:cubicBezTo>
                  <a:lnTo>
                    <a:pt x="8316" y="1999"/>
                  </a:lnTo>
                  <a:cubicBezTo>
                    <a:pt x="7811" y="806"/>
                    <a:pt x="6624" y="1"/>
                    <a:pt x="5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9"/>
            <p:cNvSpPr/>
            <p:nvPr/>
          </p:nvSpPr>
          <p:spPr>
            <a:xfrm>
              <a:off x="1792752" y="3872143"/>
              <a:ext cx="30657" cy="29222"/>
            </a:xfrm>
            <a:custGeom>
              <a:avLst/>
              <a:gdLst/>
              <a:ahLst/>
              <a:cxnLst/>
              <a:rect l="l" t="t" r="r" b="b"/>
              <a:pathLst>
                <a:path w="1944" h="1853" extrusionOk="0">
                  <a:moveTo>
                    <a:pt x="1452" y="0"/>
                  </a:moveTo>
                  <a:cubicBezTo>
                    <a:pt x="1337" y="0"/>
                    <a:pt x="1223" y="43"/>
                    <a:pt x="1135" y="130"/>
                  </a:cubicBezTo>
                  <a:lnTo>
                    <a:pt x="176" y="1089"/>
                  </a:lnTo>
                  <a:cubicBezTo>
                    <a:pt x="1" y="1265"/>
                    <a:pt x="1" y="1547"/>
                    <a:pt x="176" y="1722"/>
                  </a:cubicBezTo>
                  <a:cubicBezTo>
                    <a:pt x="262" y="1809"/>
                    <a:pt x="377" y="1853"/>
                    <a:pt x="492" y="1853"/>
                  </a:cubicBezTo>
                  <a:cubicBezTo>
                    <a:pt x="607" y="1853"/>
                    <a:pt x="720" y="1809"/>
                    <a:pt x="809" y="1722"/>
                  </a:cubicBezTo>
                  <a:lnTo>
                    <a:pt x="1771" y="760"/>
                  </a:lnTo>
                  <a:cubicBezTo>
                    <a:pt x="1943" y="587"/>
                    <a:pt x="1943" y="305"/>
                    <a:pt x="1768" y="130"/>
                  </a:cubicBezTo>
                  <a:cubicBezTo>
                    <a:pt x="1681" y="43"/>
                    <a:pt x="1566" y="0"/>
                    <a:pt x="1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9"/>
            <p:cNvSpPr/>
            <p:nvPr/>
          </p:nvSpPr>
          <p:spPr>
            <a:xfrm>
              <a:off x="1813136" y="3883945"/>
              <a:ext cx="44960" cy="43620"/>
            </a:xfrm>
            <a:custGeom>
              <a:avLst/>
              <a:gdLst/>
              <a:ahLst/>
              <a:cxnLst/>
              <a:rect l="l" t="t" r="r" b="b"/>
              <a:pathLst>
                <a:path w="2851" h="2766" extrusionOk="0">
                  <a:moveTo>
                    <a:pt x="2363" y="0"/>
                  </a:moveTo>
                  <a:cubicBezTo>
                    <a:pt x="2249" y="0"/>
                    <a:pt x="2134" y="43"/>
                    <a:pt x="2048" y="130"/>
                  </a:cubicBezTo>
                  <a:lnTo>
                    <a:pt x="176" y="2005"/>
                  </a:lnTo>
                  <a:cubicBezTo>
                    <a:pt x="0" y="2177"/>
                    <a:pt x="0" y="2462"/>
                    <a:pt x="176" y="2635"/>
                  </a:cubicBezTo>
                  <a:cubicBezTo>
                    <a:pt x="259" y="2718"/>
                    <a:pt x="374" y="2765"/>
                    <a:pt x="489" y="2765"/>
                  </a:cubicBezTo>
                  <a:cubicBezTo>
                    <a:pt x="602" y="2765"/>
                    <a:pt x="717" y="2724"/>
                    <a:pt x="806" y="2635"/>
                  </a:cubicBezTo>
                  <a:lnTo>
                    <a:pt x="2678" y="762"/>
                  </a:lnTo>
                  <a:cubicBezTo>
                    <a:pt x="2851" y="587"/>
                    <a:pt x="2851" y="305"/>
                    <a:pt x="2678" y="130"/>
                  </a:cubicBezTo>
                  <a:cubicBezTo>
                    <a:pt x="2592" y="43"/>
                    <a:pt x="2477"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9"/>
            <p:cNvSpPr/>
            <p:nvPr/>
          </p:nvSpPr>
          <p:spPr>
            <a:xfrm>
              <a:off x="1973782" y="3739933"/>
              <a:ext cx="167446" cy="102947"/>
            </a:xfrm>
            <a:custGeom>
              <a:avLst/>
              <a:gdLst/>
              <a:ahLst/>
              <a:cxnLst/>
              <a:rect l="l" t="t" r="r" b="b"/>
              <a:pathLst>
                <a:path w="10618" h="6528" extrusionOk="0">
                  <a:moveTo>
                    <a:pt x="5312" y="898"/>
                  </a:moveTo>
                  <a:cubicBezTo>
                    <a:pt x="6358" y="898"/>
                    <a:pt x="7294" y="1601"/>
                    <a:pt x="7587" y="2603"/>
                  </a:cubicBezTo>
                  <a:cubicBezTo>
                    <a:pt x="7644" y="2797"/>
                    <a:pt x="7818" y="2925"/>
                    <a:pt x="8015" y="2925"/>
                  </a:cubicBezTo>
                  <a:cubicBezTo>
                    <a:pt x="8043" y="2925"/>
                    <a:pt x="8072" y="2922"/>
                    <a:pt x="8102" y="2917"/>
                  </a:cubicBezTo>
                  <a:cubicBezTo>
                    <a:pt x="8185" y="2901"/>
                    <a:pt x="8269" y="2896"/>
                    <a:pt x="8355" y="2896"/>
                  </a:cubicBezTo>
                  <a:cubicBezTo>
                    <a:pt x="9111" y="2896"/>
                    <a:pt x="9726" y="3510"/>
                    <a:pt x="9726" y="4263"/>
                  </a:cubicBezTo>
                  <a:cubicBezTo>
                    <a:pt x="9726" y="5019"/>
                    <a:pt x="9111" y="5633"/>
                    <a:pt x="8355" y="5633"/>
                  </a:cubicBezTo>
                  <a:lnTo>
                    <a:pt x="1800" y="5633"/>
                  </a:lnTo>
                  <a:cubicBezTo>
                    <a:pt x="1306" y="5633"/>
                    <a:pt x="903" y="5231"/>
                    <a:pt x="903" y="4739"/>
                  </a:cubicBezTo>
                  <a:cubicBezTo>
                    <a:pt x="900" y="4245"/>
                    <a:pt x="1303" y="3842"/>
                    <a:pt x="1795" y="3842"/>
                  </a:cubicBezTo>
                  <a:cubicBezTo>
                    <a:pt x="1965" y="3842"/>
                    <a:pt x="2132" y="3892"/>
                    <a:pt x="2276" y="3983"/>
                  </a:cubicBezTo>
                  <a:cubicBezTo>
                    <a:pt x="2349" y="4029"/>
                    <a:pt x="2434" y="4053"/>
                    <a:pt x="2518" y="4053"/>
                  </a:cubicBezTo>
                  <a:cubicBezTo>
                    <a:pt x="2600" y="4053"/>
                    <a:pt x="2683" y="4030"/>
                    <a:pt x="2754" y="3983"/>
                  </a:cubicBezTo>
                  <a:cubicBezTo>
                    <a:pt x="2901" y="3892"/>
                    <a:pt x="2979" y="3722"/>
                    <a:pt x="2958" y="3552"/>
                  </a:cubicBezTo>
                  <a:cubicBezTo>
                    <a:pt x="2950" y="3458"/>
                    <a:pt x="2942" y="3358"/>
                    <a:pt x="2942" y="3267"/>
                  </a:cubicBezTo>
                  <a:cubicBezTo>
                    <a:pt x="2942" y="1959"/>
                    <a:pt x="4004" y="898"/>
                    <a:pt x="5312" y="898"/>
                  </a:cubicBezTo>
                  <a:close/>
                  <a:moveTo>
                    <a:pt x="5309" y="1"/>
                  </a:moveTo>
                  <a:cubicBezTo>
                    <a:pt x="3609" y="1"/>
                    <a:pt x="2210" y="1306"/>
                    <a:pt x="2061" y="2966"/>
                  </a:cubicBezTo>
                  <a:cubicBezTo>
                    <a:pt x="1972" y="2953"/>
                    <a:pt x="1883" y="2945"/>
                    <a:pt x="1792" y="2945"/>
                  </a:cubicBezTo>
                  <a:cubicBezTo>
                    <a:pt x="806" y="2945"/>
                    <a:pt x="1" y="3751"/>
                    <a:pt x="1" y="4736"/>
                  </a:cubicBezTo>
                  <a:cubicBezTo>
                    <a:pt x="3" y="5725"/>
                    <a:pt x="809" y="6528"/>
                    <a:pt x="1795" y="6528"/>
                  </a:cubicBezTo>
                  <a:lnTo>
                    <a:pt x="8353" y="6528"/>
                  </a:lnTo>
                  <a:cubicBezTo>
                    <a:pt x="9600" y="6528"/>
                    <a:pt x="10617" y="5513"/>
                    <a:pt x="10617" y="4263"/>
                  </a:cubicBezTo>
                  <a:cubicBezTo>
                    <a:pt x="10617" y="3016"/>
                    <a:pt x="9600" y="1999"/>
                    <a:pt x="8353" y="1999"/>
                  </a:cubicBezTo>
                  <a:lnTo>
                    <a:pt x="8316" y="1999"/>
                  </a:lnTo>
                  <a:cubicBezTo>
                    <a:pt x="7814" y="806"/>
                    <a:pt x="6627" y="1"/>
                    <a:pt x="5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9"/>
            <p:cNvSpPr/>
            <p:nvPr/>
          </p:nvSpPr>
          <p:spPr>
            <a:xfrm>
              <a:off x="2036244" y="3851507"/>
              <a:ext cx="30578" cy="29238"/>
            </a:xfrm>
            <a:custGeom>
              <a:avLst/>
              <a:gdLst/>
              <a:ahLst/>
              <a:cxnLst/>
              <a:rect l="l" t="t" r="r" b="b"/>
              <a:pathLst>
                <a:path w="1939" h="1854" extrusionOk="0">
                  <a:moveTo>
                    <a:pt x="1451" y="1"/>
                  </a:moveTo>
                  <a:cubicBezTo>
                    <a:pt x="1336" y="1"/>
                    <a:pt x="1222" y="44"/>
                    <a:pt x="1136" y="130"/>
                  </a:cubicBezTo>
                  <a:lnTo>
                    <a:pt x="173" y="1090"/>
                  </a:lnTo>
                  <a:cubicBezTo>
                    <a:pt x="1" y="1265"/>
                    <a:pt x="1" y="1548"/>
                    <a:pt x="173" y="1723"/>
                  </a:cubicBezTo>
                  <a:cubicBezTo>
                    <a:pt x="262" y="1809"/>
                    <a:pt x="375" y="1854"/>
                    <a:pt x="490" y="1854"/>
                  </a:cubicBezTo>
                  <a:cubicBezTo>
                    <a:pt x="605" y="1854"/>
                    <a:pt x="720" y="1809"/>
                    <a:pt x="806" y="1723"/>
                  </a:cubicBezTo>
                  <a:lnTo>
                    <a:pt x="1768" y="761"/>
                  </a:lnTo>
                  <a:cubicBezTo>
                    <a:pt x="1938" y="588"/>
                    <a:pt x="1938" y="303"/>
                    <a:pt x="1766" y="130"/>
                  </a:cubicBezTo>
                  <a:cubicBezTo>
                    <a:pt x="1679" y="44"/>
                    <a:pt x="1565" y="1"/>
                    <a:pt x="1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9"/>
            <p:cNvSpPr/>
            <p:nvPr/>
          </p:nvSpPr>
          <p:spPr>
            <a:xfrm>
              <a:off x="2075278" y="3853621"/>
              <a:ext cx="35893" cy="34505"/>
            </a:xfrm>
            <a:custGeom>
              <a:avLst/>
              <a:gdLst/>
              <a:ahLst/>
              <a:cxnLst/>
              <a:rect l="l" t="t" r="r" b="b"/>
              <a:pathLst>
                <a:path w="2276" h="2188" extrusionOk="0">
                  <a:moveTo>
                    <a:pt x="1785" y="0"/>
                  </a:moveTo>
                  <a:cubicBezTo>
                    <a:pt x="1671" y="0"/>
                    <a:pt x="1556" y="43"/>
                    <a:pt x="1467" y="130"/>
                  </a:cubicBezTo>
                  <a:lnTo>
                    <a:pt x="173" y="1424"/>
                  </a:lnTo>
                  <a:cubicBezTo>
                    <a:pt x="0" y="1599"/>
                    <a:pt x="0" y="1882"/>
                    <a:pt x="173" y="2057"/>
                  </a:cubicBezTo>
                  <a:cubicBezTo>
                    <a:pt x="262" y="2143"/>
                    <a:pt x="377" y="2188"/>
                    <a:pt x="492" y="2188"/>
                  </a:cubicBezTo>
                  <a:cubicBezTo>
                    <a:pt x="604" y="2188"/>
                    <a:pt x="719" y="2143"/>
                    <a:pt x="808" y="2057"/>
                  </a:cubicBezTo>
                  <a:lnTo>
                    <a:pt x="2103" y="762"/>
                  </a:lnTo>
                  <a:cubicBezTo>
                    <a:pt x="2275" y="587"/>
                    <a:pt x="2275" y="305"/>
                    <a:pt x="2103" y="130"/>
                  </a:cubicBezTo>
                  <a:cubicBezTo>
                    <a:pt x="2014" y="43"/>
                    <a:pt x="1899" y="0"/>
                    <a:pt x="1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9"/>
            <p:cNvSpPr/>
            <p:nvPr/>
          </p:nvSpPr>
          <p:spPr>
            <a:xfrm>
              <a:off x="2055382" y="3894562"/>
              <a:ext cx="14130" cy="14114"/>
            </a:xfrm>
            <a:custGeom>
              <a:avLst/>
              <a:gdLst/>
              <a:ahLst/>
              <a:cxnLst/>
              <a:rect l="l" t="t" r="r" b="b"/>
              <a:pathLst>
                <a:path w="896" h="895" extrusionOk="0">
                  <a:moveTo>
                    <a:pt x="448" y="1"/>
                  </a:moveTo>
                  <a:cubicBezTo>
                    <a:pt x="330" y="1"/>
                    <a:pt x="215" y="50"/>
                    <a:pt x="132" y="131"/>
                  </a:cubicBezTo>
                  <a:cubicBezTo>
                    <a:pt x="48" y="212"/>
                    <a:pt x="1" y="330"/>
                    <a:pt x="1" y="448"/>
                  </a:cubicBezTo>
                  <a:cubicBezTo>
                    <a:pt x="1" y="565"/>
                    <a:pt x="48" y="680"/>
                    <a:pt x="132" y="764"/>
                  </a:cubicBezTo>
                  <a:cubicBezTo>
                    <a:pt x="215" y="850"/>
                    <a:pt x="330" y="895"/>
                    <a:pt x="448" y="895"/>
                  </a:cubicBezTo>
                  <a:cubicBezTo>
                    <a:pt x="566" y="895"/>
                    <a:pt x="681" y="845"/>
                    <a:pt x="765" y="764"/>
                  </a:cubicBezTo>
                  <a:cubicBezTo>
                    <a:pt x="846" y="683"/>
                    <a:pt x="895" y="565"/>
                    <a:pt x="895" y="448"/>
                  </a:cubicBezTo>
                  <a:cubicBezTo>
                    <a:pt x="895" y="330"/>
                    <a:pt x="846" y="215"/>
                    <a:pt x="765" y="131"/>
                  </a:cubicBezTo>
                  <a:cubicBezTo>
                    <a:pt x="683" y="50"/>
                    <a:pt x="56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9"/>
          <p:cNvGrpSpPr/>
          <p:nvPr/>
        </p:nvGrpSpPr>
        <p:grpSpPr>
          <a:xfrm>
            <a:off x="262790" y="4246020"/>
            <a:ext cx="1541220" cy="573240"/>
            <a:chOff x="65925" y="3976450"/>
            <a:chExt cx="1284350" cy="477700"/>
          </a:xfrm>
        </p:grpSpPr>
        <p:sp>
          <p:nvSpPr>
            <p:cNvPr id="1428" name="Google Shape;1428;p49"/>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9"/>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9"/>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9"/>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9"/>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9"/>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9"/>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9"/>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9"/>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49"/>
          <p:cNvSpPr/>
          <p:nvPr/>
        </p:nvSpPr>
        <p:spPr>
          <a:xfrm>
            <a:off x="7814504" y="1434467"/>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txBox="1">
            <a:spLocks noGrp="1"/>
          </p:cNvSpPr>
          <p:nvPr>
            <p:ph type="title" idx="8"/>
          </p:nvPr>
        </p:nvSpPr>
        <p:spPr>
          <a:xfrm>
            <a:off x="720000" y="147700"/>
            <a:ext cx="7704000" cy="676800"/>
          </a:xfrm>
          <a:prstGeom prst="rect">
            <a:avLst/>
          </a:prstGeom>
        </p:spPr>
        <p:txBody>
          <a:bodyPr spcFirstLastPara="1" wrap="square" lIns="90000" tIns="91425" rIns="90000" bIns="91425" anchor="t" anchorCtr="0">
            <a:noAutofit/>
          </a:bodyPr>
          <a:lstStyle/>
          <a:p>
            <a:r>
              <a:rPr lang="en-US" dirty="0"/>
              <a:t>EVALUATION METRICS</a:t>
            </a:r>
            <a:br>
              <a:rPr lang="en-US" b="1" dirty="0">
                <a:latin typeface="Montserrat"/>
                <a:ea typeface="Montserrat"/>
                <a:cs typeface="Montserrat"/>
                <a:sym typeface="Montserrat"/>
              </a:rPr>
            </a:br>
            <a:endParaRPr b="1" dirty="0">
              <a:latin typeface="Montserrat"/>
              <a:ea typeface="Montserrat"/>
              <a:cs typeface="Montserrat"/>
              <a:sym typeface="Montserrat"/>
            </a:endParaRPr>
          </a:p>
        </p:txBody>
      </p:sp>
      <p:sp>
        <p:nvSpPr>
          <p:cNvPr id="1399" name="Google Shape;1399;p49"/>
          <p:cNvSpPr txBox="1">
            <a:spLocks noGrp="1"/>
          </p:cNvSpPr>
          <p:nvPr>
            <p:ph type="title" idx="6"/>
          </p:nvPr>
        </p:nvSpPr>
        <p:spPr>
          <a:xfrm>
            <a:off x="5522074" y="2998725"/>
            <a:ext cx="3095386"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sz="1100" dirty="0"/>
              <a:t>ADJUSTED R-SQUARED (ADJUSTED R2) SCORE</a:t>
            </a:r>
            <a:endParaRPr sz="1100" dirty="0"/>
          </a:p>
        </p:txBody>
      </p:sp>
      <p:sp>
        <p:nvSpPr>
          <p:cNvPr id="1403" name="Google Shape;1403;p49"/>
          <p:cNvSpPr/>
          <p:nvPr/>
        </p:nvSpPr>
        <p:spPr>
          <a:xfrm>
            <a:off x="4888838" y="31141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409" name="Google Shape;1409;p49"/>
          <p:cNvGrpSpPr/>
          <p:nvPr/>
        </p:nvGrpSpPr>
        <p:grpSpPr>
          <a:xfrm>
            <a:off x="4958481" y="3203969"/>
            <a:ext cx="364713" cy="323805"/>
            <a:chOff x="3042984" y="1904515"/>
            <a:chExt cx="364713" cy="323805"/>
          </a:xfrm>
        </p:grpSpPr>
        <p:sp>
          <p:nvSpPr>
            <p:cNvPr id="1410" name="Google Shape;1410;p49"/>
            <p:cNvSpPr/>
            <p:nvPr/>
          </p:nvSpPr>
          <p:spPr>
            <a:xfrm>
              <a:off x="3042984" y="1904515"/>
              <a:ext cx="364713" cy="323805"/>
            </a:xfrm>
            <a:custGeom>
              <a:avLst/>
              <a:gdLst/>
              <a:ahLst/>
              <a:cxnLst/>
              <a:rect l="l" t="t" r="r" b="b"/>
              <a:pathLst>
                <a:path w="23127" h="20533" extrusionOk="0">
                  <a:moveTo>
                    <a:pt x="11563" y="0"/>
                  </a:moveTo>
                  <a:cubicBezTo>
                    <a:pt x="10585" y="0"/>
                    <a:pt x="9712" y="505"/>
                    <a:pt x="9226" y="1352"/>
                  </a:cubicBezTo>
                  <a:lnTo>
                    <a:pt x="489" y="16482"/>
                  </a:lnTo>
                  <a:cubicBezTo>
                    <a:pt x="0" y="17329"/>
                    <a:pt x="0" y="18339"/>
                    <a:pt x="489" y="19181"/>
                  </a:cubicBezTo>
                  <a:cubicBezTo>
                    <a:pt x="976" y="20028"/>
                    <a:pt x="1852" y="20533"/>
                    <a:pt x="2830" y="20533"/>
                  </a:cubicBezTo>
                  <a:lnTo>
                    <a:pt x="20300" y="20533"/>
                  </a:lnTo>
                  <a:cubicBezTo>
                    <a:pt x="21278" y="20533"/>
                    <a:pt x="22148" y="20028"/>
                    <a:pt x="22640" y="19181"/>
                  </a:cubicBezTo>
                  <a:cubicBezTo>
                    <a:pt x="23126" y="18339"/>
                    <a:pt x="23126" y="17329"/>
                    <a:pt x="22637" y="16482"/>
                  </a:cubicBezTo>
                  <a:lnTo>
                    <a:pt x="19447" y="10954"/>
                  </a:lnTo>
                  <a:cubicBezTo>
                    <a:pt x="19363" y="10812"/>
                    <a:pt x="19213" y="10731"/>
                    <a:pt x="19059" y="10731"/>
                  </a:cubicBezTo>
                  <a:cubicBezTo>
                    <a:pt x="18983" y="10731"/>
                    <a:pt x="18906" y="10751"/>
                    <a:pt x="18835" y="10792"/>
                  </a:cubicBezTo>
                  <a:cubicBezTo>
                    <a:pt x="18623" y="10915"/>
                    <a:pt x="18548" y="11187"/>
                    <a:pt x="18671" y="11401"/>
                  </a:cubicBezTo>
                  <a:lnTo>
                    <a:pt x="21861" y="16929"/>
                  </a:lnTo>
                  <a:cubicBezTo>
                    <a:pt x="22188" y="17494"/>
                    <a:pt x="22188" y="18171"/>
                    <a:pt x="21861" y="18736"/>
                  </a:cubicBezTo>
                  <a:cubicBezTo>
                    <a:pt x="21534" y="19304"/>
                    <a:pt x="20951" y="19638"/>
                    <a:pt x="20297" y="19638"/>
                  </a:cubicBezTo>
                  <a:lnTo>
                    <a:pt x="2824" y="19638"/>
                  </a:lnTo>
                  <a:cubicBezTo>
                    <a:pt x="2171" y="19638"/>
                    <a:pt x="1587" y="19304"/>
                    <a:pt x="1261" y="18736"/>
                  </a:cubicBezTo>
                  <a:cubicBezTo>
                    <a:pt x="934" y="18171"/>
                    <a:pt x="934" y="17494"/>
                    <a:pt x="1261" y="16929"/>
                  </a:cubicBezTo>
                  <a:lnTo>
                    <a:pt x="9994" y="1799"/>
                  </a:lnTo>
                  <a:cubicBezTo>
                    <a:pt x="10321" y="1235"/>
                    <a:pt x="10904" y="897"/>
                    <a:pt x="11558" y="897"/>
                  </a:cubicBezTo>
                  <a:cubicBezTo>
                    <a:pt x="12212" y="897"/>
                    <a:pt x="12798" y="1235"/>
                    <a:pt x="13124" y="1799"/>
                  </a:cubicBezTo>
                  <a:lnTo>
                    <a:pt x="16879" y="8303"/>
                  </a:lnTo>
                  <a:cubicBezTo>
                    <a:pt x="16964" y="8447"/>
                    <a:pt x="17114" y="8527"/>
                    <a:pt x="17269" y="8527"/>
                  </a:cubicBezTo>
                  <a:cubicBezTo>
                    <a:pt x="17344" y="8527"/>
                    <a:pt x="17421" y="8508"/>
                    <a:pt x="17491" y="8467"/>
                  </a:cubicBezTo>
                  <a:cubicBezTo>
                    <a:pt x="17703" y="8342"/>
                    <a:pt x="17779" y="8073"/>
                    <a:pt x="17653" y="7856"/>
                  </a:cubicBezTo>
                  <a:lnTo>
                    <a:pt x="13898" y="1352"/>
                  </a:lnTo>
                  <a:cubicBezTo>
                    <a:pt x="13412" y="505"/>
                    <a:pt x="12536" y="0"/>
                    <a:pt x="11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9"/>
            <p:cNvSpPr/>
            <p:nvPr/>
          </p:nvSpPr>
          <p:spPr>
            <a:xfrm>
              <a:off x="3132300" y="2010536"/>
              <a:ext cx="185991" cy="186118"/>
            </a:xfrm>
            <a:custGeom>
              <a:avLst/>
              <a:gdLst/>
              <a:ahLst/>
              <a:cxnLst/>
              <a:rect l="l" t="t" r="r" b="b"/>
              <a:pathLst>
                <a:path w="11794" h="11802" extrusionOk="0">
                  <a:moveTo>
                    <a:pt x="4399" y="2129"/>
                  </a:moveTo>
                  <a:cubicBezTo>
                    <a:pt x="4563" y="2129"/>
                    <a:pt x="4702" y="2268"/>
                    <a:pt x="4702" y="2433"/>
                  </a:cubicBezTo>
                  <a:lnTo>
                    <a:pt x="4702" y="2597"/>
                  </a:lnTo>
                  <a:cubicBezTo>
                    <a:pt x="4702" y="2767"/>
                    <a:pt x="4563" y="2901"/>
                    <a:pt x="4399" y="2901"/>
                  </a:cubicBezTo>
                  <a:cubicBezTo>
                    <a:pt x="3737" y="2901"/>
                    <a:pt x="3198" y="3439"/>
                    <a:pt x="3198" y="4101"/>
                  </a:cubicBezTo>
                  <a:lnTo>
                    <a:pt x="3198" y="4130"/>
                  </a:lnTo>
                  <a:cubicBezTo>
                    <a:pt x="3198" y="4300"/>
                    <a:pt x="3060" y="4433"/>
                    <a:pt x="2895" y="4433"/>
                  </a:cubicBezTo>
                  <a:lnTo>
                    <a:pt x="1117" y="4433"/>
                  </a:lnTo>
                  <a:cubicBezTo>
                    <a:pt x="1394" y="3531"/>
                    <a:pt x="1920" y="2733"/>
                    <a:pt x="2621" y="2129"/>
                  </a:cubicBezTo>
                  <a:close/>
                  <a:moveTo>
                    <a:pt x="10525" y="3996"/>
                  </a:moveTo>
                  <a:cubicBezTo>
                    <a:pt x="10769" y="4585"/>
                    <a:pt x="10905" y="5228"/>
                    <a:pt x="10905" y="5903"/>
                  </a:cubicBezTo>
                  <a:cubicBezTo>
                    <a:pt x="10905" y="6420"/>
                    <a:pt x="10826" y="6925"/>
                    <a:pt x="10677" y="7398"/>
                  </a:cubicBezTo>
                  <a:lnTo>
                    <a:pt x="6820" y="7398"/>
                  </a:lnTo>
                  <a:cubicBezTo>
                    <a:pt x="6394" y="7398"/>
                    <a:pt x="6051" y="7056"/>
                    <a:pt x="6051" y="6629"/>
                  </a:cubicBezTo>
                  <a:cubicBezTo>
                    <a:pt x="6051" y="6326"/>
                    <a:pt x="6300" y="6078"/>
                    <a:pt x="6603" y="6078"/>
                  </a:cubicBezTo>
                  <a:cubicBezTo>
                    <a:pt x="7163" y="6078"/>
                    <a:pt x="7612" y="5623"/>
                    <a:pt x="7612" y="5068"/>
                  </a:cubicBezTo>
                  <a:cubicBezTo>
                    <a:pt x="7612" y="4477"/>
                    <a:pt x="8094" y="3996"/>
                    <a:pt x="8687" y="3996"/>
                  </a:cubicBezTo>
                  <a:close/>
                  <a:moveTo>
                    <a:pt x="3120" y="8204"/>
                  </a:moveTo>
                  <a:cubicBezTo>
                    <a:pt x="3578" y="8204"/>
                    <a:pt x="3949" y="8575"/>
                    <a:pt x="3949" y="9033"/>
                  </a:cubicBezTo>
                  <a:lnTo>
                    <a:pt x="3949" y="10510"/>
                  </a:lnTo>
                  <a:cubicBezTo>
                    <a:pt x="2874" y="10052"/>
                    <a:pt x="1996" y="9231"/>
                    <a:pt x="1460" y="8204"/>
                  </a:cubicBezTo>
                  <a:close/>
                  <a:moveTo>
                    <a:pt x="5902" y="900"/>
                  </a:moveTo>
                  <a:cubicBezTo>
                    <a:pt x="7623" y="900"/>
                    <a:pt x="9147" y="1776"/>
                    <a:pt x="10047" y="3107"/>
                  </a:cubicBezTo>
                  <a:lnTo>
                    <a:pt x="8687" y="3107"/>
                  </a:lnTo>
                  <a:cubicBezTo>
                    <a:pt x="7602" y="3107"/>
                    <a:pt x="6718" y="3988"/>
                    <a:pt x="6718" y="5074"/>
                  </a:cubicBezTo>
                  <a:cubicBezTo>
                    <a:pt x="6718" y="5139"/>
                    <a:pt x="6666" y="5191"/>
                    <a:pt x="6600" y="5191"/>
                  </a:cubicBezTo>
                  <a:cubicBezTo>
                    <a:pt x="5803" y="5191"/>
                    <a:pt x="5157" y="5840"/>
                    <a:pt x="5157" y="6637"/>
                  </a:cubicBezTo>
                  <a:cubicBezTo>
                    <a:pt x="5157" y="7553"/>
                    <a:pt x="5902" y="8300"/>
                    <a:pt x="6820" y="8300"/>
                  </a:cubicBezTo>
                  <a:lnTo>
                    <a:pt x="10295" y="8300"/>
                  </a:lnTo>
                  <a:cubicBezTo>
                    <a:pt x="9448" y="9846"/>
                    <a:pt x="7798" y="10905"/>
                    <a:pt x="5902" y="10905"/>
                  </a:cubicBezTo>
                  <a:cubicBezTo>
                    <a:pt x="5539" y="10905"/>
                    <a:pt x="5183" y="10866"/>
                    <a:pt x="4843" y="10792"/>
                  </a:cubicBezTo>
                  <a:lnTo>
                    <a:pt x="4843" y="9030"/>
                  </a:lnTo>
                  <a:cubicBezTo>
                    <a:pt x="4843" y="8078"/>
                    <a:pt x="4072" y="7307"/>
                    <a:pt x="3120" y="7307"/>
                  </a:cubicBezTo>
                  <a:lnTo>
                    <a:pt x="1099" y="7307"/>
                  </a:lnTo>
                  <a:cubicBezTo>
                    <a:pt x="968" y="6860"/>
                    <a:pt x="897" y="6389"/>
                    <a:pt x="897" y="5903"/>
                  </a:cubicBezTo>
                  <a:cubicBezTo>
                    <a:pt x="897" y="5709"/>
                    <a:pt x="908" y="5518"/>
                    <a:pt x="929" y="5332"/>
                  </a:cubicBezTo>
                  <a:lnTo>
                    <a:pt x="2890" y="5332"/>
                  </a:lnTo>
                  <a:cubicBezTo>
                    <a:pt x="3552" y="5332"/>
                    <a:pt x="4090" y="4794"/>
                    <a:pt x="4090" y="4132"/>
                  </a:cubicBezTo>
                  <a:lnTo>
                    <a:pt x="4090" y="4103"/>
                  </a:lnTo>
                  <a:cubicBezTo>
                    <a:pt x="4090" y="3934"/>
                    <a:pt x="4229" y="3800"/>
                    <a:pt x="4393" y="3800"/>
                  </a:cubicBezTo>
                  <a:cubicBezTo>
                    <a:pt x="5055" y="3800"/>
                    <a:pt x="5594" y="3261"/>
                    <a:pt x="5594" y="2600"/>
                  </a:cubicBezTo>
                  <a:lnTo>
                    <a:pt x="5594" y="2438"/>
                  </a:lnTo>
                  <a:cubicBezTo>
                    <a:pt x="5594" y="1776"/>
                    <a:pt x="5055" y="1238"/>
                    <a:pt x="4393" y="1238"/>
                  </a:cubicBezTo>
                  <a:lnTo>
                    <a:pt x="4093" y="1238"/>
                  </a:lnTo>
                  <a:cubicBezTo>
                    <a:pt x="4655" y="1018"/>
                    <a:pt x="5264" y="900"/>
                    <a:pt x="5902" y="900"/>
                  </a:cubicBezTo>
                  <a:close/>
                  <a:moveTo>
                    <a:pt x="5902" y="1"/>
                  </a:moveTo>
                  <a:cubicBezTo>
                    <a:pt x="2649" y="1"/>
                    <a:pt x="0" y="2650"/>
                    <a:pt x="0" y="5903"/>
                  </a:cubicBezTo>
                  <a:cubicBezTo>
                    <a:pt x="0" y="6595"/>
                    <a:pt x="123" y="7257"/>
                    <a:pt x="340" y="7879"/>
                  </a:cubicBezTo>
                  <a:cubicBezTo>
                    <a:pt x="348" y="7898"/>
                    <a:pt x="353" y="7919"/>
                    <a:pt x="361" y="7934"/>
                  </a:cubicBezTo>
                  <a:cubicBezTo>
                    <a:pt x="1005" y="9681"/>
                    <a:pt x="2448" y="11041"/>
                    <a:pt x="4244" y="11566"/>
                  </a:cubicBezTo>
                  <a:cubicBezTo>
                    <a:pt x="4258" y="11569"/>
                    <a:pt x="4268" y="11572"/>
                    <a:pt x="4281" y="11577"/>
                  </a:cubicBezTo>
                  <a:cubicBezTo>
                    <a:pt x="4794" y="11723"/>
                    <a:pt x="5335" y="11802"/>
                    <a:pt x="5894" y="11802"/>
                  </a:cubicBezTo>
                  <a:cubicBezTo>
                    <a:pt x="9147" y="11802"/>
                    <a:pt x="11794" y="9153"/>
                    <a:pt x="11794" y="5903"/>
                  </a:cubicBezTo>
                  <a:cubicBezTo>
                    <a:pt x="11794" y="2650"/>
                    <a:pt x="9153" y="1"/>
                    <a:pt x="59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9"/>
            <p:cNvSpPr/>
            <p:nvPr/>
          </p:nvSpPr>
          <p:spPr>
            <a:xfrm>
              <a:off x="3322496" y="2049315"/>
              <a:ext cx="14161" cy="14161"/>
            </a:xfrm>
            <a:custGeom>
              <a:avLst/>
              <a:gdLst/>
              <a:ahLst/>
              <a:cxnLst/>
              <a:rect l="l" t="t" r="r" b="b"/>
              <a:pathLst>
                <a:path w="898" h="898" extrusionOk="0">
                  <a:moveTo>
                    <a:pt x="450" y="1"/>
                  </a:moveTo>
                  <a:cubicBezTo>
                    <a:pt x="330" y="1"/>
                    <a:pt x="217" y="50"/>
                    <a:pt x="131" y="131"/>
                  </a:cubicBezTo>
                  <a:cubicBezTo>
                    <a:pt x="50" y="213"/>
                    <a:pt x="0" y="333"/>
                    <a:pt x="0" y="450"/>
                  </a:cubicBezTo>
                  <a:cubicBezTo>
                    <a:pt x="0" y="568"/>
                    <a:pt x="50" y="681"/>
                    <a:pt x="131" y="767"/>
                  </a:cubicBezTo>
                  <a:cubicBezTo>
                    <a:pt x="217" y="851"/>
                    <a:pt x="332" y="898"/>
                    <a:pt x="450" y="898"/>
                  </a:cubicBezTo>
                  <a:cubicBezTo>
                    <a:pt x="568" y="898"/>
                    <a:pt x="680" y="848"/>
                    <a:pt x="766" y="767"/>
                  </a:cubicBezTo>
                  <a:cubicBezTo>
                    <a:pt x="850" y="686"/>
                    <a:pt x="897" y="568"/>
                    <a:pt x="897" y="450"/>
                  </a:cubicBezTo>
                  <a:cubicBezTo>
                    <a:pt x="897" y="333"/>
                    <a:pt x="850" y="218"/>
                    <a:pt x="766" y="131"/>
                  </a:cubicBezTo>
                  <a:cubicBezTo>
                    <a:pt x="685" y="50"/>
                    <a:pt x="565"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49"/>
          <p:cNvSpPr/>
          <p:nvPr/>
        </p:nvSpPr>
        <p:spPr>
          <a:xfrm>
            <a:off x="-129923" y="21130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9"/>
          <p:cNvSpPr/>
          <p:nvPr/>
        </p:nvSpPr>
        <p:spPr>
          <a:xfrm>
            <a:off x="70493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49"/>
          <p:cNvGrpSpPr/>
          <p:nvPr/>
        </p:nvGrpSpPr>
        <p:grpSpPr>
          <a:xfrm>
            <a:off x="7654863" y="4508887"/>
            <a:ext cx="213408" cy="316663"/>
            <a:chOff x="8873575" y="4119500"/>
            <a:chExt cx="228000" cy="337450"/>
          </a:xfrm>
        </p:grpSpPr>
        <p:sp>
          <p:nvSpPr>
            <p:cNvPr id="1475" name="Google Shape;1475;p4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9"/>
          <p:cNvGrpSpPr/>
          <p:nvPr/>
        </p:nvGrpSpPr>
        <p:grpSpPr>
          <a:xfrm>
            <a:off x="7340601" y="4622105"/>
            <a:ext cx="316415" cy="213955"/>
            <a:chOff x="8537825" y="4240150"/>
            <a:chExt cx="338050" cy="228000"/>
          </a:xfrm>
        </p:grpSpPr>
        <p:sp>
          <p:nvSpPr>
            <p:cNvPr id="1493" name="Google Shape;1493;p4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4F254AE-5DB4-3873-ED8D-CC9952851385}"/>
              </a:ext>
            </a:extLst>
          </p:cNvPr>
          <p:cNvSpPr txBox="1"/>
          <p:nvPr/>
        </p:nvSpPr>
        <p:spPr>
          <a:xfrm>
            <a:off x="1100420" y="779105"/>
            <a:ext cx="7214282" cy="492443"/>
          </a:xfrm>
          <a:prstGeom prst="rect">
            <a:avLst/>
          </a:prstGeom>
          <a:noFill/>
        </p:spPr>
        <p:txBody>
          <a:bodyPr wrap="square" rtlCol="0">
            <a:spAutoFit/>
          </a:bodyPr>
          <a:lstStyle/>
          <a:p>
            <a:r>
              <a:rPr lang="en-US" sz="1200" dirty="0">
                <a:latin typeface="Mangal" panose="02040503050203030202" pitchFamily="18" charset="0"/>
                <a:cs typeface="Mangal" panose="02040503050203030202" pitchFamily="18" charset="0"/>
              </a:rPr>
              <a:t>RMSE, MAE, Adjusted R2 score, and R2 score can be used to measure regression models.</a:t>
            </a:r>
          </a:p>
          <a:p>
            <a:endParaRPr lang="en-US" dirty="0"/>
          </a:p>
        </p:txBody>
      </p:sp>
      <p:sp>
        <p:nvSpPr>
          <p:cNvPr id="1398" name="Google Shape;1398;p49"/>
          <p:cNvSpPr txBox="1">
            <a:spLocks noGrp="1"/>
          </p:cNvSpPr>
          <p:nvPr>
            <p:ph type="subTitle" idx="5"/>
          </p:nvPr>
        </p:nvSpPr>
        <p:spPr>
          <a:xfrm>
            <a:off x="1329350" y="3437180"/>
            <a:ext cx="3437923" cy="590955"/>
          </a:xfrm>
          <a:prstGeom prst="rect">
            <a:avLst/>
          </a:prstGeom>
        </p:spPr>
        <p:txBody>
          <a:bodyPr spcFirstLastPara="1" wrap="square" lIns="90000" tIns="91425" rIns="90000" bIns="91425" anchor="t" anchorCtr="0">
            <a:noAutofit/>
          </a:bodyPr>
          <a:lstStyle/>
          <a:p>
            <a:pPr algn="l">
              <a:buFont typeface="Wingdings" pitchFamily="2" charset="2"/>
              <a:buChar char="q"/>
            </a:pPr>
            <a:r>
              <a:rPr lang="en-US" sz="1050" b="0" i="0" u="none" strike="noStrike" dirty="0">
                <a:solidFill>
                  <a:srgbClr val="000000"/>
                </a:solidFill>
                <a:effectLst/>
              </a:rPr>
              <a:t>R2 score measures how well a model fits the data</a:t>
            </a:r>
          </a:p>
          <a:p>
            <a:pPr algn="l">
              <a:buFont typeface="Wingdings" pitchFamily="2" charset="2"/>
              <a:buChar char="q"/>
            </a:pPr>
            <a:r>
              <a:rPr lang="en-US" sz="1050" b="0" i="0" u="none" strike="noStrike" dirty="0">
                <a:solidFill>
                  <a:srgbClr val="000000"/>
                </a:solidFill>
                <a:effectLst/>
              </a:rPr>
              <a:t>The proportion of variance in the dependent variable (PM2.5 levels) that can be predicted by the independent variables (air quality factors).</a:t>
            </a:r>
          </a:p>
          <a:p>
            <a:pPr algn="l">
              <a:buFont typeface="Wingdings" pitchFamily="2" charset="2"/>
              <a:buChar char="q"/>
            </a:pPr>
            <a:r>
              <a:rPr lang="en-US" sz="1050" b="0" i="0" u="none" strike="noStrike" dirty="0">
                <a:solidFill>
                  <a:srgbClr val="000000"/>
                </a:solidFill>
                <a:effectLst/>
              </a:rPr>
              <a:t>A higher R2 score means the model is better at predicting PM2.5 levels.</a:t>
            </a:r>
          </a:p>
          <a:p>
            <a:pPr marL="0" lvl="0" indent="0" algn="l" rtl="0">
              <a:spcBef>
                <a:spcPts val="0"/>
              </a:spcBef>
              <a:spcAft>
                <a:spcPts val="0"/>
              </a:spcAft>
              <a:buClr>
                <a:schemeClr val="dk1"/>
              </a:buClr>
              <a:buSzPts val="1100"/>
              <a:buFont typeface="Arial"/>
              <a:buNone/>
            </a:pPr>
            <a:endParaRPr dirty="0"/>
          </a:p>
        </p:txBody>
      </p:sp>
      <p:sp>
        <p:nvSpPr>
          <p:cNvPr id="1391" name="Google Shape;1391;p49"/>
          <p:cNvSpPr txBox="1">
            <a:spLocks noGrp="1"/>
          </p:cNvSpPr>
          <p:nvPr>
            <p:ph type="subTitle" idx="7"/>
          </p:nvPr>
        </p:nvSpPr>
        <p:spPr>
          <a:xfrm>
            <a:off x="4923587" y="3549052"/>
            <a:ext cx="3543546" cy="504000"/>
          </a:xfrm>
          <a:prstGeom prst="rect">
            <a:avLst/>
          </a:prstGeom>
        </p:spPr>
        <p:txBody>
          <a:bodyPr spcFirstLastPara="1" wrap="square" lIns="90000" tIns="91425" rIns="90000" bIns="91425" anchor="t" anchorCtr="0">
            <a:noAutofit/>
          </a:bodyPr>
          <a:lstStyle/>
          <a:p>
            <a:pPr algn="l">
              <a:buFont typeface="Wingdings" pitchFamily="2" charset="2"/>
              <a:buChar char="q"/>
            </a:pPr>
            <a:r>
              <a:rPr lang="en-US" sz="1050" b="0" i="0" u="none" strike="noStrike" dirty="0">
                <a:solidFill>
                  <a:srgbClr val="000000"/>
                </a:solidFill>
                <a:effectLst/>
              </a:rPr>
              <a:t>It takes into account the number of independent variables in a model</a:t>
            </a:r>
          </a:p>
          <a:p>
            <a:pPr algn="l">
              <a:buFont typeface="Wingdings" pitchFamily="2" charset="2"/>
              <a:buChar char="q"/>
            </a:pPr>
            <a:r>
              <a:rPr lang="en-US" sz="1050" b="0" i="0" u="none" strike="noStrike" dirty="0">
                <a:solidFill>
                  <a:srgbClr val="000000"/>
                </a:solidFill>
                <a:effectLst/>
              </a:rPr>
              <a:t>It penalizes the model for adding unnecessary independent variables that don't improve its performance</a:t>
            </a:r>
          </a:p>
          <a:p>
            <a:pPr algn="l">
              <a:buFont typeface="Wingdings" pitchFamily="2" charset="2"/>
              <a:buChar char="q"/>
            </a:pPr>
            <a:r>
              <a:rPr lang="en-US" sz="1050" b="0" i="0" u="none" strike="noStrike" dirty="0">
                <a:solidFill>
                  <a:srgbClr val="000000"/>
                </a:solidFill>
                <a:effectLst/>
              </a:rPr>
              <a:t>Adjusted R2 is a more reliable measure of model fit than R2</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65"/>
          <p:cNvSpPr txBox="1">
            <a:spLocks noGrp="1"/>
          </p:cNvSpPr>
          <p:nvPr>
            <p:ph type="title"/>
          </p:nvPr>
        </p:nvSpPr>
        <p:spPr>
          <a:xfrm>
            <a:off x="720000" y="246386"/>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THE EVALUATION METRICS OF ALL MODELS ARE DISPLAYED</a:t>
            </a:r>
            <a:endParaRPr b="1" dirty="0">
              <a:latin typeface="Montserrat"/>
              <a:ea typeface="Montserrat"/>
              <a:cs typeface="Montserrat"/>
              <a:sym typeface="Montserrat"/>
            </a:endParaRPr>
          </a:p>
        </p:txBody>
      </p:sp>
      <p:graphicFrame>
        <p:nvGraphicFramePr>
          <p:cNvPr id="2790" name="Google Shape;2790;p65"/>
          <p:cNvGraphicFramePr/>
          <p:nvPr>
            <p:extLst>
              <p:ext uri="{D42A27DB-BD31-4B8C-83A1-F6EECF244321}">
                <p14:modId xmlns:p14="http://schemas.microsoft.com/office/powerpoint/2010/main" val="3600911664"/>
              </p:ext>
            </p:extLst>
          </p:nvPr>
        </p:nvGraphicFramePr>
        <p:xfrm>
          <a:off x="-58721" y="1392034"/>
          <a:ext cx="9068500" cy="3376536"/>
        </p:xfrm>
        <a:graphic>
          <a:graphicData uri="http://schemas.openxmlformats.org/drawingml/2006/table">
            <a:tbl>
              <a:tblPr>
                <a:noFill/>
                <a:tableStyleId>{1C30D6D8-A1F3-4807-A9FA-057A42DA9120}</a:tableStyleId>
              </a:tblPr>
              <a:tblGrid>
                <a:gridCol w="1813700">
                  <a:extLst>
                    <a:ext uri="{9D8B030D-6E8A-4147-A177-3AD203B41FA5}">
                      <a16:colId xmlns:a16="http://schemas.microsoft.com/office/drawing/2014/main" val="20000"/>
                    </a:ext>
                  </a:extLst>
                </a:gridCol>
                <a:gridCol w="1813700">
                  <a:extLst>
                    <a:ext uri="{9D8B030D-6E8A-4147-A177-3AD203B41FA5}">
                      <a16:colId xmlns:a16="http://schemas.microsoft.com/office/drawing/2014/main" val="20001"/>
                    </a:ext>
                  </a:extLst>
                </a:gridCol>
                <a:gridCol w="1813700">
                  <a:extLst>
                    <a:ext uri="{9D8B030D-6E8A-4147-A177-3AD203B41FA5}">
                      <a16:colId xmlns:a16="http://schemas.microsoft.com/office/drawing/2014/main" val="20002"/>
                    </a:ext>
                  </a:extLst>
                </a:gridCol>
                <a:gridCol w="1813700">
                  <a:extLst>
                    <a:ext uri="{9D8B030D-6E8A-4147-A177-3AD203B41FA5}">
                      <a16:colId xmlns:a16="http://schemas.microsoft.com/office/drawing/2014/main" val="2865189821"/>
                    </a:ext>
                  </a:extLst>
                </a:gridCol>
                <a:gridCol w="1813700">
                  <a:extLst>
                    <a:ext uri="{9D8B030D-6E8A-4147-A177-3AD203B41FA5}">
                      <a16:colId xmlns:a16="http://schemas.microsoft.com/office/drawing/2014/main" val="2051252134"/>
                    </a:ext>
                  </a:extLst>
                </a:gridCol>
              </a:tblGrid>
              <a:tr h="9823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chemeClr val="dk2"/>
                          </a:solidFill>
                          <a:latin typeface="Montserrat Black"/>
                          <a:ea typeface="Montserrat Black"/>
                          <a:cs typeface="Montserrat Black"/>
                          <a:sym typeface="Montserrat Black"/>
                        </a:rPr>
                        <a:t>REGRESSION MODELS</a:t>
                      </a:r>
                      <a:endParaRPr lang="en-US" sz="1600" dirty="0">
                        <a:effectLst/>
                      </a:endParaRPr>
                    </a:p>
                    <a:p>
                      <a:pPr marL="0" lvl="0" indent="0" algn="ctr" rtl="0">
                        <a:spcBef>
                          <a:spcPts val="0"/>
                        </a:spcBef>
                        <a:spcAft>
                          <a:spcPts val="0"/>
                        </a:spcAft>
                        <a:buNone/>
                      </a:pPr>
                      <a:endParaRPr sz="24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2"/>
                          </a:solidFill>
                          <a:latin typeface="Montserrat Black"/>
                          <a:ea typeface="Montserrat Black"/>
                          <a:cs typeface="Montserrat Black"/>
                          <a:sym typeface="Montserrat Black"/>
                        </a:rPr>
                        <a:t>RMSE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2"/>
                          </a:solidFill>
                          <a:latin typeface="Montserrat Black"/>
                          <a:ea typeface="Montserrat Black"/>
                          <a:cs typeface="Montserrat Black"/>
                          <a:sym typeface="Montserrat Black"/>
                        </a:rPr>
                        <a:t>MAE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solidFill>
                            <a:schemeClr val="dk2"/>
                          </a:solidFill>
                          <a:latin typeface="Montserrat Black"/>
                          <a:ea typeface="Montserrat Black"/>
                          <a:cs typeface="Montserrat Black"/>
                          <a:sym typeface="Montserrat Black"/>
                        </a:rPr>
                        <a:t>R2 SCORE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dk2"/>
                          </a:solidFill>
                          <a:latin typeface="Montserrat Black"/>
                          <a:ea typeface="Montserrat Black"/>
                          <a:cs typeface="Montserrat Black"/>
                          <a:sym typeface="Montserrat Black"/>
                        </a:rPr>
                        <a:t>ADJUSTED R2 SCORE</a:t>
                      </a:r>
                      <a:endParaRPr sz="18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KNN</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23.1</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13.9</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91.7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91.7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EXTRA TREES</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21.7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13.9</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92.7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92.7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LGB</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20.3</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12.8</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93.6</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93.6</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65"/>
          <p:cNvSpPr txBox="1">
            <a:spLocks noGrp="1"/>
          </p:cNvSpPr>
          <p:nvPr>
            <p:ph type="title"/>
          </p:nvPr>
        </p:nvSpPr>
        <p:spPr>
          <a:xfrm>
            <a:off x="720000" y="246386"/>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THE EVALUATION METRICS OF ALL MODELS ARE DISPLAYED</a:t>
            </a:r>
            <a:endParaRPr b="1" dirty="0">
              <a:latin typeface="Montserrat"/>
              <a:ea typeface="Montserrat"/>
              <a:cs typeface="Montserrat"/>
              <a:sym typeface="Montserrat"/>
            </a:endParaRPr>
          </a:p>
        </p:txBody>
      </p:sp>
      <p:graphicFrame>
        <p:nvGraphicFramePr>
          <p:cNvPr id="2790" name="Google Shape;2790;p65"/>
          <p:cNvGraphicFramePr/>
          <p:nvPr>
            <p:extLst>
              <p:ext uri="{D42A27DB-BD31-4B8C-83A1-F6EECF244321}">
                <p14:modId xmlns:p14="http://schemas.microsoft.com/office/powerpoint/2010/main" val="190671806"/>
              </p:ext>
            </p:extLst>
          </p:nvPr>
        </p:nvGraphicFramePr>
        <p:xfrm>
          <a:off x="-58721" y="1392034"/>
          <a:ext cx="9068500" cy="3376536"/>
        </p:xfrm>
        <a:graphic>
          <a:graphicData uri="http://schemas.openxmlformats.org/drawingml/2006/table">
            <a:tbl>
              <a:tblPr>
                <a:noFill/>
                <a:tableStyleId>{1C30D6D8-A1F3-4807-A9FA-057A42DA9120}</a:tableStyleId>
              </a:tblPr>
              <a:tblGrid>
                <a:gridCol w="1813700">
                  <a:extLst>
                    <a:ext uri="{9D8B030D-6E8A-4147-A177-3AD203B41FA5}">
                      <a16:colId xmlns:a16="http://schemas.microsoft.com/office/drawing/2014/main" val="20000"/>
                    </a:ext>
                  </a:extLst>
                </a:gridCol>
                <a:gridCol w="1813700">
                  <a:extLst>
                    <a:ext uri="{9D8B030D-6E8A-4147-A177-3AD203B41FA5}">
                      <a16:colId xmlns:a16="http://schemas.microsoft.com/office/drawing/2014/main" val="20001"/>
                    </a:ext>
                  </a:extLst>
                </a:gridCol>
                <a:gridCol w="1813700">
                  <a:extLst>
                    <a:ext uri="{9D8B030D-6E8A-4147-A177-3AD203B41FA5}">
                      <a16:colId xmlns:a16="http://schemas.microsoft.com/office/drawing/2014/main" val="20002"/>
                    </a:ext>
                  </a:extLst>
                </a:gridCol>
                <a:gridCol w="1813700">
                  <a:extLst>
                    <a:ext uri="{9D8B030D-6E8A-4147-A177-3AD203B41FA5}">
                      <a16:colId xmlns:a16="http://schemas.microsoft.com/office/drawing/2014/main" val="2865189821"/>
                    </a:ext>
                  </a:extLst>
                </a:gridCol>
                <a:gridCol w="1813700">
                  <a:extLst>
                    <a:ext uri="{9D8B030D-6E8A-4147-A177-3AD203B41FA5}">
                      <a16:colId xmlns:a16="http://schemas.microsoft.com/office/drawing/2014/main" val="2051252134"/>
                    </a:ext>
                  </a:extLst>
                </a:gridCol>
              </a:tblGrid>
              <a:tr h="98233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chemeClr val="dk2"/>
                          </a:solidFill>
                          <a:latin typeface="Montserrat Black"/>
                          <a:ea typeface="Montserrat Black"/>
                          <a:cs typeface="Montserrat Black"/>
                          <a:sym typeface="Montserrat Black"/>
                        </a:rPr>
                        <a:t>REGRESSION MODELS</a:t>
                      </a:r>
                      <a:endParaRPr lang="en-US" sz="1600" dirty="0">
                        <a:effectLst/>
                      </a:endParaRPr>
                    </a:p>
                    <a:p>
                      <a:pPr marL="0" lvl="0" indent="0" algn="ctr" rtl="0">
                        <a:spcBef>
                          <a:spcPts val="0"/>
                        </a:spcBef>
                        <a:spcAft>
                          <a:spcPts val="0"/>
                        </a:spcAft>
                        <a:buNone/>
                      </a:pPr>
                      <a:endParaRPr sz="24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2"/>
                          </a:solidFill>
                          <a:latin typeface="Montserrat Black"/>
                          <a:ea typeface="Montserrat Black"/>
                          <a:cs typeface="Montserrat Black"/>
                          <a:sym typeface="Montserrat Black"/>
                        </a:rPr>
                        <a:t>RMSE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2"/>
                          </a:solidFill>
                          <a:latin typeface="Montserrat Black"/>
                          <a:ea typeface="Montserrat Black"/>
                          <a:cs typeface="Montserrat Black"/>
                          <a:sym typeface="Montserrat Black"/>
                        </a:rPr>
                        <a:t>MAE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solidFill>
                            <a:schemeClr val="dk2"/>
                          </a:solidFill>
                          <a:latin typeface="Montserrat Black"/>
                          <a:ea typeface="Montserrat Black"/>
                          <a:cs typeface="Montserrat Black"/>
                          <a:sym typeface="Montserrat Black"/>
                        </a:rPr>
                        <a:t>R2 SCORE</a:t>
                      </a:r>
                      <a:endParaRPr sz="20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chemeClr val="dk2"/>
                          </a:solidFill>
                          <a:latin typeface="Montserrat Black"/>
                          <a:ea typeface="Montserrat Black"/>
                          <a:cs typeface="Montserrat Black"/>
                          <a:sym typeface="Montserrat Black"/>
                        </a:rPr>
                        <a:t>ADJUSTED R2 SCORE</a:t>
                      </a:r>
                      <a:endParaRPr sz="1800" dirty="0">
                        <a:solidFill>
                          <a:schemeClr val="dk2"/>
                        </a:solidFill>
                        <a:latin typeface="Montserrat Black"/>
                        <a:ea typeface="Montserrat Black"/>
                        <a:cs typeface="Montserrat Black"/>
                        <a:sym typeface="Montserrat Black"/>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RANDOM FOREST</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24.4</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15.7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90.7</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GRADIENT BOOSTING</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24.2</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15.4</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90.9</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90.8</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80082">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XGB</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25.3</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16.2</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90.0</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90.0</a:t>
                      </a:r>
                      <a:endParaRPr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76165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ABSTRACT</a:t>
            </a:r>
            <a:endParaRPr b="1" dirty="0">
              <a:latin typeface="Montserrat"/>
              <a:ea typeface="Montserrat"/>
              <a:cs typeface="Montserrat"/>
              <a:sym typeface="Montserrat"/>
            </a:endParaRPr>
          </a:p>
        </p:txBody>
      </p:sp>
      <p:sp>
        <p:nvSpPr>
          <p:cNvPr id="784" name="Google Shape;784;p45"/>
          <p:cNvSpPr txBox="1">
            <a:spLocks noGrp="1"/>
          </p:cNvSpPr>
          <p:nvPr>
            <p:ph type="body" idx="1"/>
          </p:nvPr>
        </p:nvSpPr>
        <p:spPr>
          <a:xfrm>
            <a:off x="2092350" y="1404825"/>
            <a:ext cx="4959300" cy="2852700"/>
          </a:xfrm>
          <a:prstGeom prst="rect">
            <a:avLst/>
          </a:prstGeom>
        </p:spPr>
        <p:txBody>
          <a:bodyPr spcFirstLastPara="1" wrap="square" lIns="90000" tIns="91425" rIns="90000" bIns="91425" anchor="t" anchorCtr="0">
            <a:noAutofit/>
          </a:bodyPr>
          <a:lstStyle/>
          <a:p>
            <a:pPr marL="457200" lvl="0" indent="-317500" algn="l" rtl="0">
              <a:spcBef>
                <a:spcPts val="0"/>
              </a:spcBef>
              <a:spcAft>
                <a:spcPts val="0"/>
              </a:spcAft>
              <a:buSzPts val="1400"/>
              <a:buChar char="●"/>
            </a:pPr>
            <a:r>
              <a:rPr lang="en-US" dirty="0"/>
              <a:t>Air pollution is a serious issue in cities like Beijing</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This study analyzed air quality data from 2013 to 2017 to find the pollutants with the most impact on air quality</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PM10 had the strongest correlation with PM2.5</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Temperature, wind speed, and pressure were identified as additional factors influencing air quality</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A machine learning model achieved 94% accuracy in predicting air quality</a:t>
            </a:r>
          </a:p>
        </p:txBody>
      </p:sp>
      <p:grpSp>
        <p:nvGrpSpPr>
          <p:cNvPr id="785" name="Google Shape;785;p45"/>
          <p:cNvGrpSpPr/>
          <p:nvPr/>
        </p:nvGrpSpPr>
        <p:grpSpPr>
          <a:xfrm>
            <a:off x="6536191" y="4816560"/>
            <a:ext cx="3887543" cy="574993"/>
            <a:chOff x="6312266" y="4816560"/>
            <a:chExt cx="3887543" cy="574993"/>
          </a:xfrm>
        </p:grpSpPr>
        <p:sp>
          <p:nvSpPr>
            <p:cNvPr id="786" name="Google Shape;786;p45"/>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5"/>
          <p:cNvGrpSpPr/>
          <p:nvPr/>
        </p:nvGrpSpPr>
        <p:grpSpPr>
          <a:xfrm>
            <a:off x="6288352" y="3104310"/>
            <a:ext cx="3566238" cy="1715670"/>
            <a:chOff x="8322645" y="9834160"/>
            <a:chExt cx="2743260" cy="1319340"/>
          </a:xfrm>
        </p:grpSpPr>
        <p:sp>
          <p:nvSpPr>
            <p:cNvPr id="790" name="Google Shape;790;p45"/>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5"/>
          <p:cNvGrpSpPr/>
          <p:nvPr/>
        </p:nvGrpSpPr>
        <p:grpSpPr>
          <a:xfrm>
            <a:off x="7207968" y="3916728"/>
            <a:ext cx="217079" cy="316359"/>
            <a:chOff x="8873575" y="4119500"/>
            <a:chExt cx="228000" cy="337450"/>
          </a:xfrm>
        </p:grpSpPr>
        <p:sp>
          <p:nvSpPr>
            <p:cNvPr id="801" name="Google Shape;80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5"/>
          <p:cNvGrpSpPr/>
          <p:nvPr/>
        </p:nvGrpSpPr>
        <p:grpSpPr>
          <a:xfrm>
            <a:off x="7437993" y="3916728"/>
            <a:ext cx="217079" cy="316359"/>
            <a:chOff x="8873575" y="4119500"/>
            <a:chExt cx="228000" cy="337450"/>
          </a:xfrm>
        </p:grpSpPr>
        <p:sp>
          <p:nvSpPr>
            <p:cNvPr id="819" name="Google Shape;81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5"/>
          <p:cNvGrpSpPr/>
          <p:nvPr/>
        </p:nvGrpSpPr>
        <p:grpSpPr>
          <a:xfrm>
            <a:off x="7668125" y="3916728"/>
            <a:ext cx="217079" cy="316359"/>
            <a:chOff x="8873575" y="4119500"/>
            <a:chExt cx="228000" cy="337450"/>
          </a:xfrm>
        </p:grpSpPr>
        <p:sp>
          <p:nvSpPr>
            <p:cNvPr id="837" name="Google Shape;837;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5"/>
          <p:cNvGrpSpPr/>
          <p:nvPr/>
        </p:nvGrpSpPr>
        <p:grpSpPr>
          <a:xfrm>
            <a:off x="7091734" y="4232965"/>
            <a:ext cx="217079" cy="316359"/>
            <a:chOff x="8873575" y="4119500"/>
            <a:chExt cx="228000" cy="337450"/>
          </a:xfrm>
        </p:grpSpPr>
        <p:sp>
          <p:nvSpPr>
            <p:cNvPr id="855" name="Google Shape;855;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5"/>
          <p:cNvGrpSpPr/>
          <p:nvPr/>
        </p:nvGrpSpPr>
        <p:grpSpPr>
          <a:xfrm>
            <a:off x="7318257" y="4232965"/>
            <a:ext cx="217079" cy="316359"/>
            <a:chOff x="8873575" y="4119500"/>
            <a:chExt cx="228000" cy="337450"/>
          </a:xfrm>
        </p:grpSpPr>
        <p:sp>
          <p:nvSpPr>
            <p:cNvPr id="873" name="Google Shape;873;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7532891" y="4232965"/>
            <a:ext cx="217079" cy="316359"/>
            <a:chOff x="8873575" y="4119500"/>
            <a:chExt cx="228000" cy="337450"/>
          </a:xfrm>
        </p:grpSpPr>
        <p:sp>
          <p:nvSpPr>
            <p:cNvPr id="891" name="Google Shape;89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5"/>
          <p:cNvGrpSpPr/>
          <p:nvPr/>
        </p:nvGrpSpPr>
        <p:grpSpPr>
          <a:xfrm>
            <a:off x="7771303" y="4232965"/>
            <a:ext cx="217079" cy="316359"/>
            <a:chOff x="8873575" y="4119500"/>
            <a:chExt cx="228000" cy="337450"/>
          </a:xfrm>
        </p:grpSpPr>
        <p:sp>
          <p:nvSpPr>
            <p:cNvPr id="909" name="Google Shape;90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5"/>
          <p:cNvSpPr/>
          <p:nvPr/>
        </p:nvSpPr>
        <p:spPr>
          <a:xfrm>
            <a:off x="1394265"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5"/>
          <p:cNvGrpSpPr/>
          <p:nvPr/>
        </p:nvGrpSpPr>
        <p:grpSpPr>
          <a:xfrm>
            <a:off x="730605" y="4273560"/>
            <a:ext cx="212580" cy="315780"/>
            <a:chOff x="7202125" y="3999400"/>
            <a:chExt cx="177150" cy="263150"/>
          </a:xfrm>
        </p:grpSpPr>
        <p:sp>
          <p:nvSpPr>
            <p:cNvPr id="928" name="Google Shape;928;p45"/>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942405" y="4273560"/>
            <a:ext cx="213960" cy="315780"/>
            <a:chOff x="7378625" y="3999400"/>
            <a:chExt cx="178300" cy="263150"/>
          </a:xfrm>
        </p:grpSpPr>
        <p:sp>
          <p:nvSpPr>
            <p:cNvPr id="946" name="Google Shape;946;p45"/>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5"/>
          <p:cNvGrpSpPr/>
          <p:nvPr/>
        </p:nvGrpSpPr>
        <p:grpSpPr>
          <a:xfrm>
            <a:off x="182205" y="4255620"/>
            <a:ext cx="1243620" cy="599220"/>
            <a:chOff x="6745125" y="3984450"/>
            <a:chExt cx="1036350" cy="499350"/>
          </a:xfrm>
        </p:grpSpPr>
        <p:sp>
          <p:nvSpPr>
            <p:cNvPr id="964" name="Google Shape;964;p45"/>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5"/>
          <p:cNvGrpSpPr/>
          <p:nvPr/>
        </p:nvGrpSpPr>
        <p:grpSpPr>
          <a:xfrm>
            <a:off x="1474065" y="4668660"/>
            <a:ext cx="227940" cy="210300"/>
            <a:chOff x="7821675" y="4328650"/>
            <a:chExt cx="189950" cy="175250"/>
          </a:xfrm>
        </p:grpSpPr>
        <p:sp>
          <p:nvSpPr>
            <p:cNvPr id="1002" name="Google Shape;1002;p45"/>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5"/>
          <p:cNvGrpSpPr/>
          <p:nvPr/>
        </p:nvGrpSpPr>
        <p:grpSpPr>
          <a:xfrm>
            <a:off x="1358745" y="4388820"/>
            <a:ext cx="268200" cy="257520"/>
            <a:chOff x="7725575" y="4095450"/>
            <a:chExt cx="223500" cy="214600"/>
          </a:xfrm>
        </p:grpSpPr>
        <p:sp>
          <p:nvSpPr>
            <p:cNvPr id="1015" name="Google Shape;1015;p45"/>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95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17" name="Google Shape;2638;p62">
            <a:extLst>
              <a:ext uri="{FF2B5EF4-FFF2-40B4-BE49-F238E27FC236}">
                <a16:creationId xmlns:a16="http://schemas.microsoft.com/office/drawing/2014/main" id="{CEA036FA-4640-4F5C-5CF6-C4BF0FDD03A2}"/>
              </a:ext>
            </a:extLst>
          </p:cNvPr>
          <p:cNvSpPr/>
          <p:nvPr/>
        </p:nvSpPr>
        <p:spPr>
          <a:xfrm>
            <a:off x="5268286" y="727190"/>
            <a:ext cx="484514"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088" name="Google Shape;3088;p71"/>
          <p:cNvSpPr txBox="1">
            <a:spLocks noGrp="1"/>
          </p:cNvSpPr>
          <p:nvPr>
            <p:ph type="title"/>
          </p:nvPr>
        </p:nvSpPr>
        <p:spPr>
          <a:xfrm>
            <a:off x="733817" y="642937"/>
            <a:ext cx="7704000" cy="676800"/>
          </a:xfrm>
          <a:prstGeom prst="rect">
            <a:avLst/>
          </a:prstGeom>
        </p:spPr>
        <p:txBody>
          <a:bodyPr spcFirstLastPara="1" wrap="square" lIns="90000" tIns="91425" rIns="90000" bIns="91425" anchor="t" anchorCtr="0">
            <a:noAutofit/>
          </a:bodyPr>
          <a:lstStyle/>
          <a:p>
            <a:r>
              <a:rPr lang="en" sz="1400" dirty="0"/>
              <a:t>REDUCING AIR </a:t>
            </a:r>
            <a:r>
              <a:rPr lang="en" sz="1400" b="1" dirty="0">
                <a:latin typeface="Montserrat"/>
                <a:ea typeface="Montserrat"/>
                <a:cs typeface="Montserrat"/>
                <a:sym typeface="Montserrat"/>
              </a:rPr>
              <a:t>POLLUTION</a:t>
            </a:r>
            <a:br>
              <a:rPr lang="en" b="1" dirty="0">
                <a:latin typeface="Montserrat"/>
                <a:ea typeface="Montserrat"/>
                <a:cs typeface="Montserrat"/>
                <a:sym typeface="Montserrat"/>
              </a:rPr>
            </a:br>
            <a:br>
              <a:rPr lang="en-US" dirty="0">
                <a:effectLst/>
              </a:rPr>
            </a:br>
            <a:endParaRPr b="1" dirty="0">
              <a:latin typeface="Montserrat"/>
              <a:ea typeface="Montserrat"/>
              <a:cs typeface="Montserrat"/>
              <a:sym typeface="Montserrat"/>
            </a:endParaRPr>
          </a:p>
        </p:txBody>
      </p:sp>
      <p:cxnSp>
        <p:nvCxnSpPr>
          <p:cNvPr id="3089" name="Google Shape;3089;p71"/>
          <p:cNvCxnSpPr>
            <a:stCxn id="3090" idx="2"/>
            <a:endCxn id="3091" idx="0"/>
          </p:cNvCxnSpPr>
          <p:nvPr/>
        </p:nvCxnSpPr>
        <p:spPr>
          <a:xfrm rot="5400000">
            <a:off x="3952393" y="2481475"/>
            <a:ext cx="1253033" cy="13817"/>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3092" name="Google Shape;3092;p71"/>
          <p:cNvCxnSpPr>
            <a:stCxn id="3090" idx="2"/>
            <a:endCxn id="3093" idx="0"/>
          </p:cNvCxnSpPr>
          <p:nvPr/>
        </p:nvCxnSpPr>
        <p:spPr>
          <a:xfrm rot="5400000">
            <a:off x="2587843" y="1117225"/>
            <a:ext cx="1253333" cy="2742617"/>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3094" name="Google Shape;3094;p71"/>
          <p:cNvCxnSpPr>
            <a:stCxn id="3090" idx="2"/>
            <a:endCxn id="3095" idx="0"/>
          </p:cNvCxnSpPr>
          <p:nvPr/>
        </p:nvCxnSpPr>
        <p:spPr>
          <a:xfrm rot="16200000" flipH="1">
            <a:off x="5316790" y="1130894"/>
            <a:ext cx="1253033" cy="2714978"/>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3090" name="Google Shape;3090;p71"/>
          <p:cNvSpPr/>
          <p:nvPr/>
        </p:nvSpPr>
        <p:spPr>
          <a:xfrm>
            <a:off x="4333817" y="1357867"/>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93" name="Google Shape;3093;p71"/>
          <p:cNvSpPr/>
          <p:nvPr/>
        </p:nvSpPr>
        <p:spPr>
          <a:xfrm>
            <a:off x="1591200" y="311520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91" name="Google Shape;3091;p71"/>
          <p:cNvSpPr/>
          <p:nvPr/>
        </p:nvSpPr>
        <p:spPr>
          <a:xfrm>
            <a:off x="4320000" y="3114900"/>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95" name="Google Shape;3095;p71"/>
          <p:cNvSpPr/>
          <p:nvPr/>
        </p:nvSpPr>
        <p:spPr>
          <a:xfrm>
            <a:off x="7048795" y="3114900"/>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96" name="Google Shape;3096;p71"/>
          <p:cNvSpPr txBox="1"/>
          <p:nvPr/>
        </p:nvSpPr>
        <p:spPr>
          <a:xfrm>
            <a:off x="209725" y="1268980"/>
            <a:ext cx="2246400" cy="504000"/>
          </a:xfrm>
          <a:prstGeom prst="rect">
            <a:avLst/>
          </a:prstGeom>
          <a:noFill/>
          <a:ln>
            <a:noFill/>
          </a:ln>
        </p:spPr>
        <p:txBody>
          <a:bodyPr spcFirstLastPara="1" wrap="square" lIns="90000" tIns="91425" rIns="90000" bIns="91425" anchor="t" anchorCtr="0">
            <a:noAutofit/>
          </a:bodyPr>
          <a:lstStyle/>
          <a:p>
            <a:pPr algn="ctr"/>
            <a:r>
              <a:rPr lang="en-US" sz="1100" b="0" i="0" u="none" strike="noStrike" dirty="0">
                <a:solidFill>
                  <a:srgbClr val="000000"/>
                </a:solidFill>
                <a:effectLst/>
                <a:latin typeface="Mangal" panose="02040503050203030202" pitchFamily="18" charset="0"/>
                <a:cs typeface="Mangal" panose="02040503050203030202" pitchFamily="18" charset="0"/>
              </a:rPr>
              <a:t>The table compares different models for predicting PM2.5 in which the Extra Trees Regressor performs the best with a R2 score of almost 94%. Overall, this is a significant improvement compared to other models.</a:t>
            </a:r>
          </a:p>
          <a:p>
            <a:pPr algn="ctr"/>
            <a:endParaRPr lang="en-US" b="0" i="0" u="none" strike="noStrike" dirty="0">
              <a:solidFill>
                <a:srgbClr val="000000"/>
              </a:solidFill>
              <a:effectLst/>
            </a:endParaRPr>
          </a:p>
        </p:txBody>
      </p:sp>
      <p:sp>
        <p:nvSpPr>
          <p:cNvPr id="3097" name="Google Shape;3097;p71"/>
          <p:cNvSpPr txBox="1"/>
          <p:nvPr/>
        </p:nvSpPr>
        <p:spPr>
          <a:xfrm>
            <a:off x="720000" y="3618900"/>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 sz="1600" dirty="0">
                <a:solidFill>
                  <a:schemeClr val="dk2"/>
                </a:solidFill>
                <a:latin typeface="Montserrat Black"/>
                <a:ea typeface="Montserrat Black"/>
                <a:cs typeface="Montserrat Black"/>
                <a:sym typeface="Montserrat Black"/>
              </a:rPr>
              <a:t>MODEL COMPARISON</a:t>
            </a:r>
            <a:endParaRPr sz="1600" dirty="0">
              <a:solidFill>
                <a:schemeClr val="dk2"/>
              </a:solidFill>
              <a:latin typeface="Montserrat Black"/>
              <a:ea typeface="Montserrat Black"/>
              <a:cs typeface="Montserrat Black"/>
              <a:sym typeface="Montserrat Black"/>
            </a:endParaRPr>
          </a:p>
        </p:txBody>
      </p:sp>
      <p:sp>
        <p:nvSpPr>
          <p:cNvPr id="3098" name="Google Shape;3098;p71"/>
          <p:cNvSpPr txBox="1"/>
          <p:nvPr/>
        </p:nvSpPr>
        <p:spPr>
          <a:xfrm>
            <a:off x="3448800" y="3618900"/>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 sz="1600" dirty="0">
                <a:solidFill>
                  <a:schemeClr val="dk2"/>
                </a:solidFill>
                <a:latin typeface="Montserrat Black"/>
                <a:ea typeface="Montserrat Black"/>
                <a:cs typeface="Montserrat Black"/>
                <a:sym typeface="Montserrat Black"/>
              </a:rPr>
              <a:t>LANGUAGES USED</a:t>
            </a:r>
            <a:endParaRPr sz="1600" dirty="0">
              <a:solidFill>
                <a:schemeClr val="dk2"/>
              </a:solidFill>
              <a:latin typeface="Montserrat Black"/>
              <a:ea typeface="Montserrat Black"/>
              <a:cs typeface="Montserrat Black"/>
              <a:sym typeface="Montserrat Black"/>
            </a:endParaRPr>
          </a:p>
        </p:txBody>
      </p:sp>
      <p:sp>
        <p:nvSpPr>
          <p:cNvPr id="3099" name="Google Shape;3099;p71"/>
          <p:cNvSpPr txBox="1"/>
          <p:nvPr/>
        </p:nvSpPr>
        <p:spPr>
          <a:xfrm>
            <a:off x="6177595" y="3618900"/>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 sz="2000" dirty="0">
                <a:solidFill>
                  <a:schemeClr val="dk2"/>
                </a:solidFill>
                <a:latin typeface="Montserrat Black"/>
                <a:ea typeface="Montserrat Black"/>
                <a:cs typeface="Montserrat Black"/>
                <a:sym typeface="Montserrat Black"/>
              </a:rPr>
              <a:t>TOOLS USED</a:t>
            </a:r>
            <a:endParaRPr sz="2000" dirty="0">
              <a:solidFill>
                <a:schemeClr val="dk2"/>
              </a:solidFill>
              <a:latin typeface="Montserrat Black"/>
              <a:ea typeface="Montserrat Black"/>
              <a:cs typeface="Montserrat Black"/>
              <a:sym typeface="Montserrat Black"/>
            </a:endParaRPr>
          </a:p>
        </p:txBody>
      </p:sp>
      <p:sp>
        <p:nvSpPr>
          <p:cNvPr id="3100" name="Google Shape;3100;p71"/>
          <p:cNvSpPr txBox="1"/>
          <p:nvPr/>
        </p:nvSpPr>
        <p:spPr>
          <a:xfrm>
            <a:off x="3462617" y="3927754"/>
            <a:ext cx="2246400" cy="504000"/>
          </a:xfrm>
          <a:prstGeom prst="rect">
            <a:avLst/>
          </a:prstGeom>
          <a:noFill/>
          <a:ln>
            <a:noFill/>
          </a:ln>
        </p:spPr>
        <p:txBody>
          <a:bodyPr spcFirstLastPara="1" wrap="square" lIns="90000" tIns="91425" rIns="90000" bIns="91425" anchor="t" anchorCtr="0">
            <a:noAutofit/>
          </a:bodyPr>
          <a:lstStyle/>
          <a:p>
            <a:pPr algn="ctr"/>
            <a:r>
              <a:rPr lang="en-US" sz="1200" b="0" i="0" u="none" strike="noStrike" dirty="0">
                <a:solidFill>
                  <a:srgbClr val="000000"/>
                </a:solidFill>
                <a:effectLst/>
                <a:latin typeface="Mangal" panose="02040503050203030202" pitchFamily="18" charset="0"/>
                <a:cs typeface="Mangal" panose="02040503050203030202" pitchFamily="18" charset="0"/>
              </a:rPr>
              <a:t>The entire project was completed using Python and various Python libraries were used.</a:t>
            </a:r>
          </a:p>
          <a:p>
            <a:pPr marL="0" lvl="0" indent="0" algn="ctr"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sp>
        <p:nvSpPr>
          <p:cNvPr id="3101" name="Google Shape;3101;p71"/>
          <p:cNvSpPr txBox="1"/>
          <p:nvPr/>
        </p:nvSpPr>
        <p:spPr>
          <a:xfrm>
            <a:off x="6073347" y="1350786"/>
            <a:ext cx="2860928" cy="504000"/>
          </a:xfrm>
          <a:prstGeom prst="rect">
            <a:avLst/>
          </a:prstGeom>
          <a:noFill/>
          <a:ln>
            <a:noFill/>
          </a:ln>
        </p:spPr>
        <p:txBody>
          <a:bodyPr spcFirstLastPara="1" wrap="square" lIns="90000" tIns="91425" rIns="90000" bIns="91425" anchor="t" anchorCtr="0">
            <a:noAutofit/>
          </a:bodyPr>
          <a:lstStyle/>
          <a:p>
            <a:pPr algn="ctr"/>
            <a:r>
              <a:rPr lang="en-US" sz="1100" b="0" i="0" u="none" strike="noStrike" dirty="0">
                <a:solidFill>
                  <a:srgbClr val="000000"/>
                </a:solidFill>
                <a:effectLst/>
              </a:rPr>
              <a:t>Jupyter Notebook was used for implementing the models, Sklearn was used for preprocessing of data where the matplotlib and Seaborn were used for visualizations, and sklearn models were used for the comparison of performance</a:t>
            </a:r>
          </a:p>
          <a:p>
            <a:pPr marL="0" lvl="0" indent="0" algn="ctr"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grpSp>
        <p:nvGrpSpPr>
          <p:cNvPr id="3102" name="Google Shape;3102;p71"/>
          <p:cNvGrpSpPr/>
          <p:nvPr/>
        </p:nvGrpSpPr>
        <p:grpSpPr>
          <a:xfrm>
            <a:off x="4389644" y="1450906"/>
            <a:ext cx="364713" cy="323805"/>
            <a:chOff x="3042984" y="1904515"/>
            <a:chExt cx="364713" cy="323805"/>
          </a:xfrm>
        </p:grpSpPr>
        <p:sp>
          <p:nvSpPr>
            <p:cNvPr id="3103" name="Google Shape;3103;p71"/>
            <p:cNvSpPr/>
            <p:nvPr/>
          </p:nvSpPr>
          <p:spPr>
            <a:xfrm>
              <a:off x="3042984" y="1904515"/>
              <a:ext cx="364713" cy="323805"/>
            </a:xfrm>
            <a:custGeom>
              <a:avLst/>
              <a:gdLst/>
              <a:ahLst/>
              <a:cxnLst/>
              <a:rect l="l" t="t" r="r" b="b"/>
              <a:pathLst>
                <a:path w="23127" h="20533" extrusionOk="0">
                  <a:moveTo>
                    <a:pt x="11563" y="0"/>
                  </a:moveTo>
                  <a:cubicBezTo>
                    <a:pt x="10585" y="0"/>
                    <a:pt x="9712" y="505"/>
                    <a:pt x="9226" y="1352"/>
                  </a:cubicBezTo>
                  <a:lnTo>
                    <a:pt x="489" y="16482"/>
                  </a:lnTo>
                  <a:cubicBezTo>
                    <a:pt x="0" y="17329"/>
                    <a:pt x="0" y="18339"/>
                    <a:pt x="489" y="19181"/>
                  </a:cubicBezTo>
                  <a:cubicBezTo>
                    <a:pt x="976" y="20028"/>
                    <a:pt x="1852" y="20533"/>
                    <a:pt x="2830" y="20533"/>
                  </a:cubicBezTo>
                  <a:lnTo>
                    <a:pt x="20300" y="20533"/>
                  </a:lnTo>
                  <a:cubicBezTo>
                    <a:pt x="21278" y="20533"/>
                    <a:pt x="22148" y="20028"/>
                    <a:pt x="22640" y="19181"/>
                  </a:cubicBezTo>
                  <a:cubicBezTo>
                    <a:pt x="23126" y="18339"/>
                    <a:pt x="23126" y="17329"/>
                    <a:pt x="22637" y="16482"/>
                  </a:cubicBezTo>
                  <a:lnTo>
                    <a:pt x="19447" y="10954"/>
                  </a:lnTo>
                  <a:cubicBezTo>
                    <a:pt x="19363" y="10812"/>
                    <a:pt x="19213" y="10731"/>
                    <a:pt x="19059" y="10731"/>
                  </a:cubicBezTo>
                  <a:cubicBezTo>
                    <a:pt x="18983" y="10731"/>
                    <a:pt x="18906" y="10751"/>
                    <a:pt x="18835" y="10792"/>
                  </a:cubicBezTo>
                  <a:cubicBezTo>
                    <a:pt x="18623" y="10915"/>
                    <a:pt x="18548" y="11187"/>
                    <a:pt x="18671" y="11401"/>
                  </a:cubicBezTo>
                  <a:lnTo>
                    <a:pt x="21861" y="16929"/>
                  </a:lnTo>
                  <a:cubicBezTo>
                    <a:pt x="22188" y="17494"/>
                    <a:pt x="22188" y="18171"/>
                    <a:pt x="21861" y="18736"/>
                  </a:cubicBezTo>
                  <a:cubicBezTo>
                    <a:pt x="21534" y="19304"/>
                    <a:pt x="20951" y="19638"/>
                    <a:pt x="20297" y="19638"/>
                  </a:cubicBezTo>
                  <a:lnTo>
                    <a:pt x="2824" y="19638"/>
                  </a:lnTo>
                  <a:cubicBezTo>
                    <a:pt x="2171" y="19638"/>
                    <a:pt x="1587" y="19304"/>
                    <a:pt x="1261" y="18736"/>
                  </a:cubicBezTo>
                  <a:cubicBezTo>
                    <a:pt x="934" y="18171"/>
                    <a:pt x="934" y="17494"/>
                    <a:pt x="1261" y="16929"/>
                  </a:cubicBezTo>
                  <a:lnTo>
                    <a:pt x="9994" y="1799"/>
                  </a:lnTo>
                  <a:cubicBezTo>
                    <a:pt x="10321" y="1235"/>
                    <a:pt x="10904" y="897"/>
                    <a:pt x="11558" y="897"/>
                  </a:cubicBezTo>
                  <a:cubicBezTo>
                    <a:pt x="12212" y="897"/>
                    <a:pt x="12798" y="1235"/>
                    <a:pt x="13124" y="1799"/>
                  </a:cubicBezTo>
                  <a:lnTo>
                    <a:pt x="16879" y="8303"/>
                  </a:lnTo>
                  <a:cubicBezTo>
                    <a:pt x="16964" y="8447"/>
                    <a:pt x="17114" y="8527"/>
                    <a:pt x="17269" y="8527"/>
                  </a:cubicBezTo>
                  <a:cubicBezTo>
                    <a:pt x="17344" y="8527"/>
                    <a:pt x="17421" y="8508"/>
                    <a:pt x="17491" y="8467"/>
                  </a:cubicBezTo>
                  <a:cubicBezTo>
                    <a:pt x="17703" y="8342"/>
                    <a:pt x="17779" y="8073"/>
                    <a:pt x="17653" y="7856"/>
                  </a:cubicBezTo>
                  <a:lnTo>
                    <a:pt x="13898" y="1352"/>
                  </a:lnTo>
                  <a:cubicBezTo>
                    <a:pt x="13412" y="505"/>
                    <a:pt x="12536" y="0"/>
                    <a:pt x="115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1"/>
            <p:cNvSpPr/>
            <p:nvPr/>
          </p:nvSpPr>
          <p:spPr>
            <a:xfrm>
              <a:off x="3132300" y="2010536"/>
              <a:ext cx="185991" cy="186118"/>
            </a:xfrm>
            <a:custGeom>
              <a:avLst/>
              <a:gdLst/>
              <a:ahLst/>
              <a:cxnLst/>
              <a:rect l="l" t="t" r="r" b="b"/>
              <a:pathLst>
                <a:path w="11794" h="11802" extrusionOk="0">
                  <a:moveTo>
                    <a:pt x="4399" y="2129"/>
                  </a:moveTo>
                  <a:cubicBezTo>
                    <a:pt x="4563" y="2129"/>
                    <a:pt x="4702" y="2268"/>
                    <a:pt x="4702" y="2433"/>
                  </a:cubicBezTo>
                  <a:lnTo>
                    <a:pt x="4702" y="2597"/>
                  </a:lnTo>
                  <a:cubicBezTo>
                    <a:pt x="4702" y="2767"/>
                    <a:pt x="4563" y="2901"/>
                    <a:pt x="4399" y="2901"/>
                  </a:cubicBezTo>
                  <a:cubicBezTo>
                    <a:pt x="3737" y="2901"/>
                    <a:pt x="3198" y="3439"/>
                    <a:pt x="3198" y="4101"/>
                  </a:cubicBezTo>
                  <a:lnTo>
                    <a:pt x="3198" y="4130"/>
                  </a:lnTo>
                  <a:cubicBezTo>
                    <a:pt x="3198" y="4300"/>
                    <a:pt x="3060" y="4433"/>
                    <a:pt x="2895" y="4433"/>
                  </a:cubicBezTo>
                  <a:lnTo>
                    <a:pt x="1117" y="4433"/>
                  </a:lnTo>
                  <a:cubicBezTo>
                    <a:pt x="1394" y="3531"/>
                    <a:pt x="1920" y="2733"/>
                    <a:pt x="2621" y="2129"/>
                  </a:cubicBezTo>
                  <a:close/>
                  <a:moveTo>
                    <a:pt x="10525" y="3996"/>
                  </a:moveTo>
                  <a:cubicBezTo>
                    <a:pt x="10769" y="4585"/>
                    <a:pt x="10905" y="5228"/>
                    <a:pt x="10905" y="5903"/>
                  </a:cubicBezTo>
                  <a:cubicBezTo>
                    <a:pt x="10905" y="6420"/>
                    <a:pt x="10826" y="6925"/>
                    <a:pt x="10677" y="7398"/>
                  </a:cubicBezTo>
                  <a:lnTo>
                    <a:pt x="6820" y="7398"/>
                  </a:lnTo>
                  <a:cubicBezTo>
                    <a:pt x="6394" y="7398"/>
                    <a:pt x="6051" y="7056"/>
                    <a:pt x="6051" y="6629"/>
                  </a:cubicBezTo>
                  <a:cubicBezTo>
                    <a:pt x="6051" y="6326"/>
                    <a:pt x="6300" y="6078"/>
                    <a:pt x="6603" y="6078"/>
                  </a:cubicBezTo>
                  <a:cubicBezTo>
                    <a:pt x="7163" y="6078"/>
                    <a:pt x="7612" y="5623"/>
                    <a:pt x="7612" y="5068"/>
                  </a:cubicBezTo>
                  <a:cubicBezTo>
                    <a:pt x="7612" y="4477"/>
                    <a:pt x="8094" y="3996"/>
                    <a:pt x="8687" y="3996"/>
                  </a:cubicBezTo>
                  <a:close/>
                  <a:moveTo>
                    <a:pt x="3120" y="8204"/>
                  </a:moveTo>
                  <a:cubicBezTo>
                    <a:pt x="3578" y="8204"/>
                    <a:pt x="3949" y="8575"/>
                    <a:pt x="3949" y="9033"/>
                  </a:cubicBezTo>
                  <a:lnTo>
                    <a:pt x="3949" y="10510"/>
                  </a:lnTo>
                  <a:cubicBezTo>
                    <a:pt x="2874" y="10052"/>
                    <a:pt x="1996" y="9231"/>
                    <a:pt x="1460" y="8204"/>
                  </a:cubicBezTo>
                  <a:close/>
                  <a:moveTo>
                    <a:pt x="5902" y="900"/>
                  </a:moveTo>
                  <a:cubicBezTo>
                    <a:pt x="7623" y="900"/>
                    <a:pt x="9147" y="1776"/>
                    <a:pt x="10047" y="3107"/>
                  </a:cubicBezTo>
                  <a:lnTo>
                    <a:pt x="8687" y="3107"/>
                  </a:lnTo>
                  <a:cubicBezTo>
                    <a:pt x="7602" y="3107"/>
                    <a:pt x="6718" y="3988"/>
                    <a:pt x="6718" y="5074"/>
                  </a:cubicBezTo>
                  <a:cubicBezTo>
                    <a:pt x="6718" y="5139"/>
                    <a:pt x="6666" y="5191"/>
                    <a:pt x="6600" y="5191"/>
                  </a:cubicBezTo>
                  <a:cubicBezTo>
                    <a:pt x="5803" y="5191"/>
                    <a:pt x="5157" y="5840"/>
                    <a:pt x="5157" y="6637"/>
                  </a:cubicBezTo>
                  <a:cubicBezTo>
                    <a:pt x="5157" y="7553"/>
                    <a:pt x="5902" y="8300"/>
                    <a:pt x="6820" y="8300"/>
                  </a:cubicBezTo>
                  <a:lnTo>
                    <a:pt x="10295" y="8300"/>
                  </a:lnTo>
                  <a:cubicBezTo>
                    <a:pt x="9448" y="9846"/>
                    <a:pt x="7798" y="10905"/>
                    <a:pt x="5902" y="10905"/>
                  </a:cubicBezTo>
                  <a:cubicBezTo>
                    <a:pt x="5539" y="10905"/>
                    <a:pt x="5183" y="10866"/>
                    <a:pt x="4843" y="10792"/>
                  </a:cubicBezTo>
                  <a:lnTo>
                    <a:pt x="4843" y="9030"/>
                  </a:lnTo>
                  <a:cubicBezTo>
                    <a:pt x="4843" y="8078"/>
                    <a:pt x="4072" y="7307"/>
                    <a:pt x="3120" y="7307"/>
                  </a:cubicBezTo>
                  <a:lnTo>
                    <a:pt x="1099" y="7307"/>
                  </a:lnTo>
                  <a:cubicBezTo>
                    <a:pt x="968" y="6860"/>
                    <a:pt x="897" y="6389"/>
                    <a:pt x="897" y="5903"/>
                  </a:cubicBezTo>
                  <a:cubicBezTo>
                    <a:pt x="897" y="5709"/>
                    <a:pt x="908" y="5518"/>
                    <a:pt x="929" y="5332"/>
                  </a:cubicBezTo>
                  <a:lnTo>
                    <a:pt x="2890" y="5332"/>
                  </a:lnTo>
                  <a:cubicBezTo>
                    <a:pt x="3552" y="5332"/>
                    <a:pt x="4090" y="4794"/>
                    <a:pt x="4090" y="4132"/>
                  </a:cubicBezTo>
                  <a:lnTo>
                    <a:pt x="4090" y="4103"/>
                  </a:lnTo>
                  <a:cubicBezTo>
                    <a:pt x="4090" y="3934"/>
                    <a:pt x="4229" y="3800"/>
                    <a:pt x="4393" y="3800"/>
                  </a:cubicBezTo>
                  <a:cubicBezTo>
                    <a:pt x="5055" y="3800"/>
                    <a:pt x="5594" y="3261"/>
                    <a:pt x="5594" y="2600"/>
                  </a:cubicBezTo>
                  <a:lnTo>
                    <a:pt x="5594" y="2438"/>
                  </a:lnTo>
                  <a:cubicBezTo>
                    <a:pt x="5594" y="1776"/>
                    <a:pt x="5055" y="1238"/>
                    <a:pt x="4393" y="1238"/>
                  </a:cubicBezTo>
                  <a:lnTo>
                    <a:pt x="4093" y="1238"/>
                  </a:lnTo>
                  <a:cubicBezTo>
                    <a:pt x="4655" y="1018"/>
                    <a:pt x="5264" y="900"/>
                    <a:pt x="5902" y="900"/>
                  </a:cubicBezTo>
                  <a:close/>
                  <a:moveTo>
                    <a:pt x="5902" y="1"/>
                  </a:moveTo>
                  <a:cubicBezTo>
                    <a:pt x="2649" y="1"/>
                    <a:pt x="0" y="2650"/>
                    <a:pt x="0" y="5903"/>
                  </a:cubicBezTo>
                  <a:cubicBezTo>
                    <a:pt x="0" y="6595"/>
                    <a:pt x="123" y="7257"/>
                    <a:pt x="340" y="7879"/>
                  </a:cubicBezTo>
                  <a:cubicBezTo>
                    <a:pt x="348" y="7898"/>
                    <a:pt x="353" y="7919"/>
                    <a:pt x="361" y="7934"/>
                  </a:cubicBezTo>
                  <a:cubicBezTo>
                    <a:pt x="1005" y="9681"/>
                    <a:pt x="2448" y="11041"/>
                    <a:pt x="4244" y="11566"/>
                  </a:cubicBezTo>
                  <a:cubicBezTo>
                    <a:pt x="4258" y="11569"/>
                    <a:pt x="4268" y="11572"/>
                    <a:pt x="4281" y="11577"/>
                  </a:cubicBezTo>
                  <a:cubicBezTo>
                    <a:pt x="4794" y="11723"/>
                    <a:pt x="5335" y="11802"/>
                    <a:pt x="5894" y="11802"/>
                  </a:cubicBezTo>
                  <a:cubicBezTo>
                    <a:pt x="9147" y="11802"/>
                    <a:pt x="11794" y="9153"/>
                    <a:pt x="11794" y="5903"/>
                  </a:cubicBezTo>
                  <a:cubicBezTo>
                    <a:pt x="11794" y="2650"/>
                    <a:pt x="9153" y="1"/>
                    <a:pt x="59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1"/>
            <p:cNvSpPr/>
            <p:nvPr/>
          </p:nvSpPr>
          <p:spPr>
            <a:xfrm>
              <a:off x="3322496" y="2049315"/>
              <a:ext cx="14161" cy="14161"/>
            </a:xfrm>
            <a:custGeom>
              <a:avLst/>
              <a:gdLst/>
              <a:ahLst/>
              <a:cxnLst/>
              <a:rect l="l" t="t" r="r" b="b"/>
              <a:pathLst>
                <a:path w="898" h="898" extrusionOk="0">
                  <a:moveTo>
                    <a:pt x="450" y="1"/>
                  </a:moveTo>
                  <a:cubicBezTo>
                    <a:pt x="330" y="1"/>
                    <a:pt x="217" y="50"/>
                    <a:pt x="131" y="131"/>
                  </a:cubicBezTo>
                  <a:cubicBezTo>
                    <a:pt x="50" y="213"/>
                    <a:pt x="0" y="333"/>
                    <a:pt x="0" y="450"/>
                  </a:cubicBezTo>
                  <a:cubicBezTo>
                    <a:pt x="0" y="568"/>
                    <a:pt x="50" y="681"/>
                    <a:pt x="131" y="767"/>
                  </a:cubicBezTo>
                  <a:cubicBezTo>
                    <a:pt x="217" y="851"/>
                    <a:pt x="332" y="898"/>
                    <a:pt x="450" y="898"/>
                  </a:cubicBezTo>
                  <a:cubicBezTo>
                    <a:pt x="568" y="898"/>
                    <a:pt x="680" y="848"/>
                    <a:pt x="766" y="767"/>
                  </a:cubicBezTo>
                  <a:cubicBezTo>
                    <a:pt x="850" y="686"/>
                    <a:pt x="897" y="568"/>
                    <a:pt x="897" y="450"/>
                  </a:cubicBezTo>
                  <a:cubicBezTo>
                    <a:pt x="897" y="333"/>
                    <a:pt x="850" y="218"/>
                    <a:pt x="766" y="131"/>
                  </a:cubicBezTo>
                  <a:cubicBezTo>
                    <a:pt x="685" y="50"/>
                    <a:pt x="565"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6" name="Google Shape;3106;p71"/>
          <p:cNvGrpSpPr/>
          <p:nvPr/>
        </p:nvGrpSpPr>
        <p:grpSpPr>
          <a:xfrm>
            <a:off x="1662763" y="3186412"/>
            <a:ext cx="360881" cy="360975"/>
            <a:chOff x="937349" y="2803450"/>
            <a:chExt cx="360881" cy="360975"/>
          </a:xfrm>
        </p:grpSpPr>
        <p:sp>
          <p:nvSpPr>
            <p:cNvPr id="3107" name="Google Shape;3107;p71"/>
            <p:cNvSpPr/>
            <p:nvPr/>
          </p:nvSpPr>
          <p:spPr>
            <a:xfrm>
              <a:off x="977408" y="2981224"/>
              <a:ext cx="14114" cy="14161"/>
            </a:xfrm>
            <a:custGeom>
              <a:avLst/>
              <a:gdLst/>
              <a:ahLst/>
              <a:cxnLst/>
              <a:rect l="l" t="t" r="r" b="b"/>
              <a:pathLst>
                <a:path w="895" h="898" extrusionOk="0">
                  <a:moveTo>
                    <a:pt x="448" y="0"/>
                  </a:moveTo>
                  <a:cubicBezTo>
                    <a:pt x="330" y="0"/>
                    <a:pt x="215" y="50"/>
                    <a:pt x="131" y="131"/>
                  </a:cubicBezTo>
                  <a:cubicBezTo>
                    <a:pt x="50" y="212"/>
                    <a:pt x="1" y="330"/>
                    <a:pt x="1" y="448"/>
                  </a:cubicBezTo>
                  <a:cubicBezTo>
                    <a:pt x="1" y="565"/>
                    <a:pt x="50" y="680"/>
                    <a:pt x="131" y="767"/>
                  </a:cubicBezTo>
                  <a:cubicBezTo>
                    <a:pt x="212" y="848"/>
                    <a:pt x="330" y="897"/>
                    <a:pt x="448" y="897"/>
                  </a:cubicBezTo>
                  <a:cubicBezTo>
                    <a:pt x="565" y="897"/>
                    <a:pt x="680" y="848"/>
                    <a:pt x="764" y="767"/>
                  </a:cubicBezTo>
                  <a:cubicBezTo>
                    <a:pt x="848" y="683"/>
                    <a:pt x="895" y="565"/>
                    <a:pt x="895" y="448"/>
                  </a:cubicBezTo>
                  <a:cubicBezTo>
                    <a:pt x="895" y="330"/>
                    <a:pt x="848" y="218"/>
                    <a:pt x="764" y="131"/>
                  </a:cubicBezTo>
                  <a:cubicBezTo>
                    <a:pt x="683" y="50"/>
                    <a:pt x="565"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1"/>
            <p:cNvSpPr/>
            <p:nvPr/>
          </p:nvSpPr>
          <p:spPr>
            <a:xfrm>
              <a:off x="1087360" y="3065788"/>
              <a:ext cx="14114" cy="14161"/>
            </a:xfrm>
            <a:custGeom>
              <a:avLst/>
              <a:gdLst/>
              <a:ahLst/>
              <a:cxnLst/>
              <a:rect l="l" t="t" r="r" b="b"/>
              <a:pathLst>
                <a:path w="895" h="898" extrusionOk="0">
                  <a:moveTo>
                    <a:pt x="447" y="1"/>
                  </a:moveTo>
                  <a:cubicBezTo>
                    <a:pt x="330" y="1"/>
                    <a:pt x="215" y="51"/>
                    <a:pt x="131" y="132"/>
                  </a:cubicBezTo>
                  <a:cubicBezTo>
                    <a:pt x="50" y="213"/>
                    <a:pt x="0" y="330"/>
                    <a:pt x="0" y="448"/>
                  </a:cubicBezTo>
                  <a:cubicBezTo>
                    <a:pt x="0" y="566"/>
                    <a:pt x="50" y="681"/>
                    <a:pt x="131" y="767"/>
                  </a:cubicBezTo>
                  <a:cubicBezTo>
                    <a:pt x="212" y="848"/>
                    <a:pt x="330" y="898"/>
                    <a:pt x="447" y="898"/>
                  </a:cubicBezTo>
                  <a:cubicBezTo>
                    <a:pt x="565" y="898"/>
                    <a:pt x="680" y="848"/>
                    <a:pt x="764" y="767"/>
                  </a:cubicBezTo>
                  <a:cubicBezTo>
                    <a:pt x="847" y="683"/>
                    <a:pt x="894" y="566"/>
                    <a:pt x="894" y="448"/>
                  </a:cubicBezTo>
                  <a:cubicBezTo>
                    <a:pt x="894" y="330"/>
                    <a:pt x="847" y="218"/>
                    <a:pt x="764" y="132"/>
                  </a:cubicBezTo>
                  <a:cubicBezTo>
                    <a:pt x="683" y="51"/>
                    <a:pt x="565"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1"/>
            <p:cNvSpPr/>
            <p:nvPr/>
          </p:nvSpPr>
          <p:spPr>
            <a:xfrm>
              <a:off x="1243888" y="3065788"/>
              <a:ext cx="14114" cy="14161"/>
            </a:xfrm>
            <a:custGeom>
              <a:avLst/>
              <a:gdLst/>
              <a:ahLst/>
              <a:cxnLst/>
              <a:rect l="l" t="t" r="r" b="b"/>
              <a:pathLst>
                <a:path w="895" h="898" extrusionOk="0">
                  <a:moveTo>
                    <a:pt x="447" y="1"/>
                  </a:moveTo>
                  <a:cubicBezTo>
                    <a:pt x="330" y="1"/>
                    <a:pt x="215" y="51"/>
                    <a:pt x="131" y="132"/>
                  </a:cubicBezTo>
                  <a:cubicBezTo>
                    <a:pt x="47" y="213"/>
                    <a:pt x="0" y="330"/>
                    <a:pt x="0" y="448"/>
                  </a:cubicBezTo>
                  <a:cubicBezTo>
                    <a:pt x="0" y="566"/>
                    <a:pt x="47" y="681"/>
                    <a:pt x="131" y="767"/>
                  </a:cubicBezTo>
                  <a:cubicBezTo>
                    <a:pt x="212" y="848"/>
                    <a:pt x="330" y="898"/>
                    <a:pt x="447" y="898"/>
                  </a:cubicBezTo>
                  <a:cubicBezTo>
                    <a:pt x="565" y="898"/>
                    <a:pt x="680" y="848"/>
                    <a:pt x="764" y="767"/>
                  </a:cubicBezTo>
                  <a:cubicBezTo>
                    <a:pt x="845" y="683"/>
                    <a:pt x="894" y="566"/>
                    <a:pt x="894" y="448"/>
                  </a:cubicBezTo>
                  <a:cubicBezTo>
                    <a:pt x="894" y="330"/>
                    <a:pt x="845" y="218"/>
                    <a:pt x="764" y="132"/>
                  </a:cubicBezTo>
                  <a:cubicBezTo>
                    <a:pt x="683" y="51"/>
                    <a:pt x="565"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1"/>
            <p:cNvSpPr/>
            <p:nvPr/>
          </p:nvSpPr>
          <p:spPr>
            <a:xfrm>
              <a:off x="937349" y="2803450"/>
              <a:ext cx="360881" cy="360975"/>
            </a:xfrm>
            <a:custGeom>
              <a:avLst/>
              <a:gdLst/>
              <a:ahLst/>
              <a:cxnLst/>
              <a:rect l="l" t="t" r="r" b="b"/>
              <a:pathLst>
                <a:path w="22884" h="22890" extrusionOk="0">
                  <a:moveTo>
                    <a:pt x="7299" y="900"/>
                  </a:moveTo>
                  <a:cubicBezTo>
                    <a:pt x="8433" y="900"/>
                    <a:pt x="9498" y="1507"/>
                    <a:pt x="10073" y="2493"/>
                  </a:cubicBezTo>
                  <a:cubicBezTo>
                    <a:pt x="10155" y="2632"/>
                    <a:pt x="10304" y="2712"/>
                    <a:pt x="10457" y="2712"/>
                  </a:cubicBezTo>
                  <a:cubicBezTo>
                    <a:pt x="10514" y="2712"/>
                    <a:pt x="10571" y="2701"/>
                    <a:pt x="10625" y="2679"/>
                  </a:cubicBezTo>
                  <a:cubicBezTo>
                    <a:pt x="10939" y="2550"/>
                    <a:pt x="11273" y="2485"/>
                    <a:pt x="11613" y="2485"/>
                  </a:cubicBezTo>
                  <a:cubicBezTo>
                    <a:pt x="13057" y="2485"/>
                    <a:pt x="14231" y="3659"/>
                    <a:pt x="14231" y="5103"/>
                  </a:cubicBezTo>
                  <a:cubicBezTo>
                    <a:pt x="14231" y="5453"/>
                    <a:pt x="14163" y="5790"/>
                    <a:pt x="14032" y="6107"/>
                  </a:cubicBezTo>
                  <a:cubicBezTo>
                    <a:pt x="13781" y="6169"/>
                    <a:pt x="13535" y="6258"/>
                    <a:pt x="13300" y="6366"/>
                  </a:cubicBezTo>
                  <a:cubicBezTo>
                    <a:pt x="12777" y="5225"/>
                    <a:pt x="11637" y="4483"/>
                    <a:pt x="10358" y="4483"/>
                  </a:cubicBezTo>
                  <a:lnTo>
                    <a:pt x="5523" y="4483"/>
                  </a:lnTo>
                  <a:cubicBezTo>
                    <a:pt x="4004" y="4483"/>
                    <a:pt x="2704" y="5516"/>
                    <a:pt x="2367" y="6996"/>
                  </a:cubicBezTo>
                  <a:lnTo>
                    <a:pt x="2302" y="7278"/>
                  </a:lnTo>
                  <a:lnTo>
                    <a:pt x="2043" y="7147"/>
                  </a:lnTo>
                  <a:cubicBezTo>
                    <a:pt x="2043" y="7147"/>
                    <a:pt x="2040" y="7147"/>
                    <a:pt x="2040" y="7145"/>
                  </a:cubicBezTo>
                  <a:cubicBezTo>
                    <a:pt x="1339" y="6813"/>
                    <a:pt x="884" y="6101"/>
                    <a:pt x="884" y="5330"/>
                  </a:cubicBezTo>
                  <a:cubicBezTo>
                    <a:pt x="884" y="4224"/>
                    <a:pt x="1784" y="3327"/>
                    <a:pt x="2890" y="3327"/>
                  </a:cubicBezTo>
                  <a:cubicBezTo>
                    <a:pt x="3144" y="3327"/>
                    <a:pt x="3392" y="3374"/>
                    <a:pt x="3627" y="3466"/>
                  </a:cubicBezTo>
                  <a:cubicBezTo>
                    <a:pt x="3682" y="3487"/>
                    <a:pt x="3738" y="3499"/>
                    <a:pt x="3795" y="3499"/>
                  </a:cubicBezTo>
                  <a:cubicBezTo>
                    <a:pt x="3860" y="3499"/>
                    <a:pt x="3925" y="3483"/>
                    <a:pt x="3986" y="3453"/>
                  </a:cubicBezTo>
                  <a:cubicBezTo>
                    <a:pt x="4098" y="3398"/>
                    <a:pt x="4182" y="3301"/>
                    <a:pt x="4218" y="3183"/>
                  </a:cubicBezTo>
                  <a:cubicBezTo>
                    <a:pt x="4634" y="1816"/>
                    <a:pt x="5868" y="900"/>
                    <a:pt x="7299" y="900"/>
                  </a:cubicBezTo>
                  <a:close/>
                  <a:moveTo>
                    <a:pt x="6734" y="5372"/>
                  </a:moveTo>
                  <a:lnTo>
                    <a:pt x="2738" y="9365"/>
                  </a:lnTo>
                  <a:lnTo>
                    <a:pt x="3238" y="7192"/>
                  </a:lnTo>
                  <a:cubicBezTo>
                    <a:pt x="3486" y="6120"/>
                    <a:pt x="4425" y="5372"/>
                    <a:pt x="5526" y="5372"/>
                  </a:cubicBezTo>
                  <a:close/>
                  <a:moveTo>
                    <a:pt x="10285" y="5372"/>
                  </a:moveTo>
                  <a:lnTo>
                    <a:pt x="6174" y="9485"/>
                  </a:lnTo>
                  <a:lnTo>
                    <a:pt x="3886" y="9485"/>
                  </a:lnTo>
                  <a:lnTo>
                    <a:pt x="7997" y="5372"/>
                  </a:lnTo>
                  <a:close/>
                  <a:moveTo>
                    <a:pt x="11336" y="5581"/>
                  </a:moveTo>
                  <a:cubicBezTo>
                    <a:pt x="11872" y="5824"/>
                    <a:pt x="12306" y="6264"/>
                    <a:pt x="12534" y="6826"/>
                  </a:cubicBezTo>
                  <a:cubicBezTo>
                    <a:pt x="11977" y="7255"/>
                    <a:pt x="11527" y="7830"/>
                    <a:pt x="11252" y="8478"/>
                  </a:cubicBezTo>
                  <a:cubicBezTo>
                    <a:pt x="11048" y="8431"/>
                    <a:pt x="10834" y="8408"/>
                    <a:pt x="10622" y="8408"/>
                  </a:cubicBezTo>
                  <a:cubicBezTo>
                    <a:pt x="9715" y="8408"/>
                    <a:pt x="8904" y="8826"/>
                    <a:pt x="8371" y="9485"/>
                  </a:cubicBezTo>
                  <a:lnTo>
                    <a:pt x="7437" y="9485"/>
                  </a:lnTo>
                  <a:lnTo>
                    <a:pt x="11299" y="5620"/>
                  </a:lnTo>
                  <a:cubicBezTo>
                    <a:pt x="11312" y="5607"/>
                    <a:pt x="11323" y="5594"/>
                    <a:pt x="11336" y="5581"/>
                  </a:cubicBezTo>
                  <a:close/>
                  <a:moveTo>
                    <a:pt x="7874" y="10377"/>
                  </a:moveTo>
                  <a:cubicBezTo>
                    <a:pt x="7777" y="10657"/>
                    <a:pt x="7722" y="10957"/>
                    <a:pt x="7720" y="11268"/>
                  </a:cubicBezTo>
                  <a:lnTo>
                    <a:pt x="4775" y="11268"/>
                  </a:lnTo>
                  <a:cubicBezTo>
                    <a:pt x="4527" y="11268"/>
                    <a:pt x="4325" y="11467"/>
                    <a:pt x="4325" y="11716"/>
                  </a:cubicBezTo>
                  <a:cubicBezTo>
                    <a:pt x="4325" y="11964"/>
                    <a:pt x="4527" y="12163"/>
                    <a:pt x="4775" y="12163"/>
                  </a:cubicBezTo>
                  <a:lnTo>
                    <a:pt x="7850" y="12163"/>
                  </a:lnTo>
                  <a:cubicBezTo>
                    <a:pt x="7952" y="12484"/>
                    <a:pt x="8104" y="12788"/>
                    <a:pt x="8308" y="13057"/>
                  </a:cubicBezTo>
                  <a:lnTo>
                    <a:pt x="1326" y="13057"/>
                  </a:lnTo>
                  <a:cubicBezTo>
                    <a:pt x="1297" y="13057"/>
                    <a:pt x="1266" y="13057"/>
                    <a:pt x="1240" y="13060"/>
                  </a:cubicBezTo>
                  <a:lnTo>
                    <a:pt x="1237" y="13060"/>
                  </a:lnTo>
                  <a:lnTo>
                    <a:pt x="1237" y="11499"/>
                  </a:lnTo>
                  <a:lnTo>
                    <a:pt x="1240" y="11499"/>
                  </a:lnTo>
                  <a:cubicBezTo>
                    <a:pt x="1240" y="10879"/>
                    <a:pt x="1745" y="10377"/>
                    <a:pt x="2362" y="10377"/>
                  </a:cubicBezTo>
                  <a:close/>
                  <a:moveTo>
                    <a:pt x="8972" y="13949"/>
                  </a:moveTo>
                  <a:lnTo>
                    <a:pt x="8766" y="14840"/>
                  </a:lnTo>
                  <a:lnTo>
                    <a:pt x="1331" y="14840"/>
                  </a:lnTo>
                  <a:cubicBezTo>
                    <a:pt x="1086" y="14840"/>
                    <a:pt x="884" y="14642"/>
                    <a:pt x="884" y="14396"/>
                  </a:cubicBezTo>
                  <a:cubicBezTo>
                    <a:pt x="884" y="14168"/>
                    <a:pt x="1059" y="13977"/>
                    <a:pt x="1282" y="13951"/>
                  </a:cubicBezTo>
                  <a:lnTo>
                    <a:pt x="8318" y="13951"/>
                  </a:lnTo>
                  <a:cubicBezTo>
                    <a:pt x="8334" y="13951"/>
                    <a:pt x="8350" y="13951"/>
                    <a:pt x="8368" y="13949"/>
                  </a:cubicBezTo>
                  <a:close/>
                  <a:moveTo>
                    <a:pt x="14960" y="10730"/>
                  </a:moveTo>
                  <a:lnTo>
                    <a:pt x="10844" y="14840"/>
                  </a:lnTo>
                  <a:lnTo>
                    <a:pt x="9683" y="14840"/>
                  </a:lnTo>
                  <a:lnTo>
                    <a:pt x="9924" y="13810"/>
                  </a:lnTo>
                  <a:cubicBezTo>
                    <a:pt x="9945" y="13781"/>
                    <a:pt x="9968" y="13750"/>
                    <a:pt x="9984" y="13713"/>
                  </a:cubicBezTo>
                  <a:cubicBezTo>
                    <a:pt x="10031" y="13614"/>
                    <a:pt x="10036" y="13512"/>
                    <a:pt x="10015" y="13413"/>
                  </a:cubicBezTo>
                  <a:lnTo>
                    <a:pt x="10214" y="12550"/>
                  </a:lnTo>
                  <a:cubicBezTo>
                    <a:pt x="10463" y="11478"/>
                    <a:pt x="11401" y="10730"/>
                    <a:pt x="12502" y="10730"/>
                  </a:cubicBezTo>
                  <a:close/>
                  <a:moveTo>
                    <a:pt x="19039" y="11462"/>
                  </a:moveTo>
                  <a:cubicBezTo>
                    <a:pt x="19319" y="11760"/>
                    <a:pt x="19523" y="12131"/>
                    <a:pt x="19620" y="12552"/>
                  </a:cubicBezTo>
                  <a:lnTo>
                    <a:pt x="20146" y="14840"/>
                  </a:lnTo>
                  <a:lnTo>
                    <a:pt x="15658" y="14840"/>
                  </a:lnTo>
                  <a:lnTo>
                    <a:pt x="19039" y="11462"/>
                  </a:lnTo>
                  <a:close/>
                  <a:moveTo>
                    <a:pt x="17332" y="10732"/>
                  </a:moveTo>
                  <a:cubicBezTo>
                    <a:pt x="17677" y="10732"/>
                    <a:pt x="18004" y="10803"/>
                    <a:pt x="18299" y="10939"/>
                  </a:cubicBezTo>
                  <a:lnTo>
                    <a:pt x="14395" y="14846"/>
                  </a:lnTo>
                  <a:lnTo>
                    <a:pt x="12107" y="14846"/>
                  </a:lnTo>
                  <a:lnTo>
                    <a:pt x="16218" y="10732"/>
                  </a:lnTo>
                  <a:close/>
                  <a:moveTo>
                    <a:pt x="15031" y="6873"/>
                  </a:moveTo>
                  <a:cubicBezTo>
                    <a:pt x="16168" y="6875"/>
                    <a:pt x="17233" y="7485"/>
                    <a:pt x="17810" y="8465"/>
                  </a:cubicBezTo>
                  <a:cubicBezTo>
                    <a:pt x="17891" y="8605"/>
                    <a:pt x="18041" y="8684"/>
                    <a:pt x="18194" y="8684"/>
                  </a:cubicBezTo>
                  <a:cubicBezTo>
                    <a:pt x="18251" y="8684"/>
                    <a:pt x="18308" y="8673"/>
                    <a:pt x="18362" y="8651"/>
                  </a:cubicBezTo>
                  <a:cubicBezTo>
                    <a:pt x="18676" y="8523"/>
                    <a:pt x="19011" y="8457"/>
                    <a:pt x="19351" y="8457"/>
                  </a:cubicBezTo>
                  <a:cubicBezTo>
                    <a:pt x="20794" y="8457"/>
                    <a:pt x="21968" y="9632"/>
                    <a:pt x="21968" y="11075"/>
                  </a:cubicBezTo>
                  <a:cubicBezTo>
                    <a:pt x="21968" y="11805"/>
                    <a:pt x="21660" y="12508"/>
                    <a:pt x="21121" y="13005"/>
                  </a:cubicBezTo>
                  <a:cubicBezTo>
                    <a:pt x="20974" y="13138"/>
                    <a:pt x="20935" y="13358"/>
                    <a:pt x="21027" y="13533"/>
                  </a:cubicBezTo>
                  <a:cubicBezTo>
                    <a:pt x="21171" y="13815"/>
                    <a:pt x="21241" y="14119"/>
                    <a:pt x="21241" y="14435"/>
                  </a:cubicBezTo>
                  <a:cubicBezTo>
                    <a:pt x="21241" y="14616"/>
                    <a:pt x="21218" y="14788"/>
                    <a:pt x="21173" y="14955"/>
                  </a:cubicBezTo>
                  <a:cubicBezTo>
                    <a:pt x="21144" y="14945"/>
                    <a:pt x="21116" y="14935"/>
                    <a:pt x="21090" y="14927"/>
                  </a:cubicBezTo>
                  <a:lnTo>
                    <a:pt x="20496" y="12351"/>
                  </a:lnTo>
                  <a:cubicBezTo>
                    <a:pt x="20156" y="10868"/>
                    <a:pt x="18856" y="9833"/>
                    <a:pt x="17337" y="9833"/>
                  </a:cubicBezTo>
                  <a:lnTo>
                    <a:pt x="12500" y="9833"/>
                  </a:lnTo>
                  <a:cubicBezTo>
                    <a:pt x="10978" y="9833"/>
                    <a:pt x="9681" y="10866"/>
                    <a:pt x="9341" y="12346"/>
                  </a:cubicBezTo>
                  <a:lnTo>
                    <a:pt x="9247" y="12759"/>
                  </a:lnTo>
                  <a:cubicBezTo>
                    <a:pt x="8854" y="12385"/>
                    <a:pt x="8619" y="11859"/>
                    <a:pt x="8619" y="11300"/>
                  </a:cubicBezTo>
                  <a:cubicBezTo>
                    <a:pt x="8619" y="10196"/>
                    <a:pt x="9519" y="9297"/>
                    <a:pt x="10622" y="9297"/>
                  </a:cubicBezTo>
                  <a:cubicBezTo>
                    <a:pt x="10878" y="9297"/>
                    <a:pt x="11127" y="9347"/>
                    <a:pt x="11360" y="9438"/>
                  </a:cubicBezTo>
                  <a:cubicBezTo>
                    <a:pt x="11414" y="9459"/>
                    <a:pt x="11470" y="9469"/>
                    <a:pt x="11526" y="9469"/>
                  </a:cubicBezTo>
                  <a:cubicBezTo>
                    <a:pt x="11592" y="9469"/>
                    <a:pt x="11658" y="9455"/>
                    <a:pt x="11720" y="9425"/>
                  </a:cubicBezTo>
                  <a:cubicBezTo>
                    <a:pt x="11835" y="9370"/>
                    <a:pt x="11917" y="9271"/>
                    <a:pt x="11953" y="9153"/>
                  </a:cubicBezTo>
                  <a:cubicBezTo>
                    <a:pt x="12366" y="7788"/>
                    <a:pt x="13603" y="6873"/>
                    <a:pt x="15031" y="6873"/>
                  </a:cubicBezTo>
                  <a:close/>
                  <a:moveTo>
                    <a:pt x="3782" y="15737"/>
                  </a:moveTo>
                  <a:lnTo>
                    <a:pt x="3782" y="16496"/>
                  </a:lnTo>
                  <a:lnTo>
                    <a:pt x="3779" y="16496"/>
                  </a:lnTo>
                  <a:cubicBezTo>
                    <a:pt x="3779" y="16571"/>
                    <a:pt x="3719" y="16629"/>
                    <a:pt x="3643" y="16629"/>
                  </a:cubicBezTo>
                  <a:lnTo>
                    <a:pt x="2947" y="16629"/>
                  </a:lnTo>
                  <a:cubicBezTo>
                    <a:pt x="2872" y="16629"/>
                    <a:pt x="2814" y="16571"/>
                    <a:pt x="2814" y="16496"/>
                  </a:cubicBezTo>
                  <a:lnTo>
                    <a:pt x="2814" y="15737"/>
                  </a:lnTo>
                  <a:close/>
                  <a:moveTo>
                    <a:pt x="20496" y="15737"/>
                  </a:moveTo>
                  <a:cubicBezTo>
                    <a:pt x="21116" y="15737"/>
                    <a:pt x="21618" y="16239"/>
                    <a:pt x="21618" y="16859"/>
                  </a:cubicBezTo>
                  <a:lnTo>
                    <a:pt x="21618" y="18418"/>
                  </a:lnTo>
                  <a:lnTo>
                    <a:pt x="21615" y="18418"/>
                  </a:lnTo>
                  <a:cubicBezTo>
                    <a:pt x="21589" y="18418"/>
                    <a:pt x="21560" y="18415"/>
                    <a:pt x="21529" y="18415"/>
                  </a:cubicBezTo>
                  <a:lnTo>
                    <a:pt x="8303" y="18415"/>
                  </a:lnTo>
                  <a:cubicBezTo>
                    <a:pt x="8271" y="18415"/>
                    <a:pt x="8243" y="18415"/>
                    <a:pt x="8216" y="18418"/>
                  </a:cubicBezTo>
                  <a:lnTo>
                    <a:pt x="8214" y="18418"/>
                  </a:lnTo>
                  <a:lnTo>
                    <a:pt x="8214" y="16859"/>
                  </a:lnTo>
                  <a:cubicBezTo>
                    <a:pt x="8214" y="16239"/>
                    <a:pt x="8716" y="15737"/>
                    <a:pt x="9336" y="15737"/>
                  </a:cubicBezTo>
                  <a:close/>
                  <a:moveTo>
                    <a:pt x="21579" y="19309"/>
                  </a:moveTo>
                  <a:cubicBezTo>
                    <a:pt x="21801" y="19335"/>
                    <a:pt x="21973" y="19526"/>
                    <a:pt x="21973" y="19754"/>
                  </a:cubicBezTo>
                  <a:cubicBezTo>
                    <a:pt x="21979" y="20002"/>
                    <a:pt x="21777" y="20201"/>
                    <a:pt x="21529" y="20201"/>
                  </a:cubicBezTo>
                  <a:lnTo>
                    <a:pt x="8303" y="20201"/>
                  </a:lnTo>
                  <a:cubicBezTo>
                    <a:pt x="8057" y="20201"/>
                    <a:pt x="7853" y="20002"/>
                    <a:pt x="7853" y="19754"/>
                  </a:cubicBezTo>
                  <a:cubicBezTo>
                    <a:pt x="7853" y="19526"/>
                    <a:pt x="8026" y="19335"/>
                    <a:pt x="8248" y="19309"/>
                  </a:cubicBezTo>
                  <a:close/>
                  <a:moveTo>
                    <a:pt x="10750" y="21095"/>
                  </a:moveTo>
                  <a:lnTo>
                    <a:pt x="10750" y="21856"/>
                  </a:lnTo>
                  <a:cubicBezTo>
                    <a:pt x="10750" y="21932"/>
                    <a:pt x="10690" y="21990"/>
                    <a:pt x="10617" y="21990"/>
                  </a:cubicBezTo>
                  <a:lnTo>
                    <a:pt x="9916" y="21990"/>
                  </a:lnTo>
                  <a:cubicBezTo>
                    <a:pt x="9840" y="21990"/>
                    <a:pt x="9783" y="21932"/>
                    <a:pt x="9783" y="21856"/>
                  </a:cubicBezTo>
                  <a:lnTo>
                    <a:pt x="9783" y="21095"/>
                  </a:lnTo>
                  <a:close/>
                  <a:moveTo>
                    <a:pt x="20057" y="21095"/>
                  </a:moveTo>
                  <a:lnTo>
                    <a:pt x="20057" y="21856"/>
                  </a:lnTo>
                  <a:lnTo>
                    <a:pt x="20051" y="21856"/>
                  </a:lnTo>
                  <a:cubicBezTo>
                    <a:pt x="20051" y="21932"/>
                    <a:pt x="19994" y="21990"/>
                    <a:pt x="19918" y="21990"/>
                  </a:cubicBezTo>
                  <a:lnTo>
                    <a:pt x="19223" y="21990"/>
                  </a:lnTo>
                  <a:cubicBezTo>
                    <a:pt x="19147" y="21990"/>
                    <a:pt x="19089" y="21932"/>
                    <a:pt x="19089" y="21856"/>
                  </a:cubicBezTo>
                  <a:lnTo>
                    <a:pt x="19089" y="21095"/>
                  </a:lnTo>
                  <a:close/>
                  <a:moveTo>
                    <a:pt x="7312" y="1"/>
                  </a:moveTo>
                  <a:cubicBezTo>
                    <a:pt x="6412" y="1"/>
                    <a:pt x="5557" y="286"/>
                    <a:pt x="4841" y="827"/>
                  </a:cubicBezTo>
                  <a:cubicBezTo>
                    <a:pt x="4268" y="1259"/>
                    <a:pt x="3813" y="1842"/>
                    <a:pt x="3531" y="2498"/>
                  </a:cubicBezTo>
                  <a:cubicBezTo>
                    <a:pt x="3324" y="2454"/>
                    <a:pt x="3112" y="2430"/>
                    <a:pt x="2898" y="2430"/>
                  </a:cubicBezTo>
                  <a:cubicBezTo>
                    <a:pt x="1300" y="2430"/>
                    <a:pt x="0" y="3730"/>
                    <a:pt x="0" y="5330"/>
                  </a:cubicBezTo>
                  <a:cubicBezTo>
                    <a:pt x="0" y="6447"/>
                    <a:pt x="654" y="7477"/>
                    <a:pt x="1664" y="7950"/>
                  </a:cubicBezTo>
                  <a:lnTo>
                    <a:pt x="2108" y="8167"/>
                  </a:lnTo>
                  <a:lnTo>
                    <a:pt x="1784" y="9571"/>
                  </a:lnTo>
                  <a:cubicBezTo>
                    <a:pt x="960" y="9822"/>
                    <a:pt x="359" y="10594"/>
                    <a:pt x="359" y="11501"/>
                  </a:cubicBezTo>
                  <a:lnTo>
                    <a:pt x="359" y="13489"/>
                  </a:lnTo>
                  <a:cubicBezTo>
                    <a:pt x="136" y="13726"/>
                    <a:pt x="3" y="14045"/>
                    <a:pt x="3" y="14398"/>
                  </a:cubicBezTo>
                  <a:cubicBezTo>
                    <a:pt x="3" y="15139"/>
                    <a:pt x="605" y="15740"/>
                    <a:pt x="1342" y="15740"/>
                  </a:cubicBezTo>
                  <a:lnTo>
                    <a:pt x="1928" y="15740"/>
                  </a:lnTo>
                  <a:lnTo>
                    <a:pt x="1928" y="16498"/>
                  </a:lnTo>
                  <a:cubicBezTo>
                    <a:pt x="1928" y="17063"/>
                    <a:pt x="2388" y="17529"/>
                    <a:pt x="2958" y="17529"/>
                  </a:cubicBezTo>
                  <a:lnTo>
                    <a:pt x="3653" y="17529"/>
                  </a:lnTo>
                  <a:cubicBezTo>
                    <a:pt x="4218" y="17529"/>
                    <a:pt x="4684" y="17066"/>
                    <a:pt x="4684" y="16498"/>
                  </a:cubicBezTo>
                  <a:lnTo>
                    <a:pt x="4684" y="15740"/>
                  </a:lnTo>
                  <a:lnTo>
                    <a:pt x="7675" y="15740"/>
                  </a:lnTo>
                  <a:cubicBezTo>
                    <a:pt x="7458" y="16059"/>
                    <a:pt x="7330" y="16446"/>
                    <a:pt x="7330" y="16864"/>
                  </a:cubicBezTo>
                  <a:lnTo>
                    <a:pt x="7330" y="18852"/>
                  </a:lnTo>
                  <a:cubicBezTo>
                    <a:pt x="7108" y="19090"/>
                    <a:pt x="6974" y="19411"/>
                    <a:pt x="6974" y="19762"/>
                  </a:cubicBezTo>
                  <a:cubicBezTo>
                    <a:pt x="6974" y="20499"/>
                    <a:pt x="7576" y="21100"/>
                    <a:pt x="8316" y="21100"/>
                  </a:cubicBezTo>
                  <a:lnTo>
                    <a:pt x="8899" y="21100"/>
                  </a:lnTo>
                  <a:lnTo>
                    <a:pt x="8899" y="21859"/>
                  </a:lnTo>
                  <a:cubicBezTo>
                    <a:pt x="8899" y="22424"/>
                    <a:pt x="9362" y="22889"/>
                    <a:pt x="9929" y="22889"/>
                  </a:cubicBezTo>
                  <a:lnTo>
                    <a:pt x="10625" y="22889"/>
                  </a:lnTo>
                  <a:cubicBezTo>
                    <a:pt x="11192" y="22889"/>
                    <a:pt x="11655" y="22429"/>
                    <a:pt x="11655" y="21859"/>
                  </a:cubicBezTo>
                  <a:lnTo>
                    <a:pt x="11655" y="21095"/>
                  </a:lnTo>
                  <a:lnTo>
                    <a:pt x="18203" y="21095"/>
                  </a:lnTo>
                  <a:lnTo>
                    <a:pt x="18203" y="21854"/>
                  </a:lnTo>
                  <a:cubicBezTo>
                    <a:pt x="18203" y="22418"/>
                    <a:pt x="18663" y="22881"/>
                    <a:pt x="19233" y="22881"/>
                  </a:cubicBezTo>
                  <a:lnTo>
                    <a:pt x="19929" y="22881"/>
                  </a:lnTo>
                  <a:cubicBezTo>
                    <a:pt x="20493" y="22881"/>
                    <a:pt x="20959" y="22421"/>
                    <a:pt x="20959" y="21854"/>
                  </a:cubicBezTo>
                  <a:lnTo>
                    <a:pt x="20959" y="21095"/>
                  </a:lnTo>
                  <a:lnTo>
                    <a:pt x="21542" y="21095"/>
                  </a:lnTo>
                  <a:cubicBezTo>
                    <a:pt x="22282" y="21095"/>
                    <a:pt x="22883" y="20494"/>
                    <a:pt x="22883" y="19754"/>
                  </a:cubicBezTo>
                  <a:cubicBezTo>
                    <a:pt x="22870" y="19403"/>
                    <a:pt x="22737" y="19084"/>
                    <a:pt x="22515" y="18846"/>
                  </a:cubicBezTo>
                  <a:lnTo>
                    <a:pt x="22515" y="16856"/>
                  </a:lnTo>
                  <a:cubicBezTo>
                    <a:pt x="22515" y="16315"/>
                    <a:pt x="22298" y="15821"/>
                    <a:pt x="21947" y="15458"/>
                  </a:cubicBezTo>
                  <a:cubicBezTo>
                    <a:pt x="22070" y="15136"/>
                    <a:pt x="22136" y="14785"/>
                    <a:pt x="22136" y="14435"/>
                  </a:cubicBezTo>
                  <a:cubicBezTo>
                    <a:pt x="22136" y="14090"/>
                    <a:pt x="22075" y="13753"/>
                    <a:pt x="21955" y="13431"/>
                  </a:cubicBezTo>
                  <a:cubicBezTo>
                    <a:pt x="22536" y="12788"/>
                    <a:pt x="22862" y="11948"/>
                    <a:pt x="22862" y="11075"/>
                  </a:cubicBezTo>
                  <a:cubicBezTo>
                    <a:pt x="22862" y="9140"/>
                    <a:pt x="21288" y="7566"/>
                    <a:pt x="19353" y="7566"/>
                  </a:cubicBezTo>
                  <a:cubicBezTo>
                    <a:pt x="19024" y="7566"/>
                    <a:pt x="18697" y="7610"/>
                    <a:pt x="18383" y="7702"/>
                  </a:cubicBezTo>
                  <a:cubicBezTo>
                    <a:pt x="17614" y="6632"/>
                    <a:pt x="16364" y="5979"/>
                    <a:pt x="15039" y="5979"/>
                  </a:cubicBezTo>
                  <a:lnTo>
                    <a:pt x="15026" y="5979"/>
                  </a:lnTo>
                  <a:cubicBezTo>
                    <a:pt x="15101" y="5696"/>
                    <a:pt x="15135" y="5398"/>
                    <a:pt x="15135" y="5097"/>
                  </a:cubicBezTo>
                  <a:cubicBezTo>
                    <a:pt x="15135" y="3162"/>
                    <a:pt x="13561" y="1586"/>
                    <a:pt x="11626" y="1586"/>
                  </a:cubicBezTo>
                  <a:cubicBezTo>
                    <a:pt x="11297" y="1586"/>
                    <a:pt x="10970" y="1633"/>
                    <a:pt x="10656" y="1724"/>
                  </a:cubicBezTo>
                  <a:cubicBezTo>
                    <a:pt x="9887" y="655"/>
                    <a:pt x="8637" y="1"/>
                    <a:pt x="73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1"/>
            <p:cNvSpPr/>
            <p:nvPr/>
          </p:nvSpPr>
          <p:spPr>
            <a:xfrm>
              <a:off x="1116201" y="3065788"/>
              <a:ext cx="113623" cy="14161"/>
            </a:xfrm>
            <a:custGeom>
              <a:avLst/>
              <a:gdLst/>
              <a:ahLst/>
              <a:cxnLst/>
              <a:rect l="l" t="t" r="r" b="b"/>
              <a:pathLst>
                <a:path w="7205" h="898" extrusionOk="0">
                  <a:moveTo>
                    <a:pt x="447" y="1"/>
                  </a:moveTo>
                  <a:cubicBezTo>
                    <a:pt x="201" y="1"/>
                    <a:pt x="0" y="200"/>
                    <a:pt x="0" y="448"/>
                  </a:cubicBezTo>
                  <a:cubicBezTo>
                    <a:pt x="0" y="697"/>
                    <a:pt x="199" y="898"/>
                    <a:pt x="447" y="898"/>
                  </a:cubicBezTo>
                  <a:lnTo>
                    <a:pt x="6754" y="898"/>
                  </a:lnTo>
                  <a:cubicBezTo>
                    <a:pt x="7003" y="898"/>
                    <a:pt x="7204" y="697"/>
                    <a:pt x="7204" y="448"/>
                  </a:cubicBezTo>
                  <a:cubicBezTo>
                    <a:pt x="7199" y="200"/>
                    <a:pt x="7000" y="1"/>
                    <a:pt x="67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71"/>
          <p:cNvGrpSpPr/>
          <p:nvPr/>
        </p:nvGrpSpPr>
        <p:grpSpPr>
          <a:xfrm>
            <a:off x="7120342" y="3186444"/>
            <a:ext cx="361259" cy="360912"/>
            <a:chOff x="936765" y="3262257"/>
            <a:chExt cx="361259" cy="360912"/>
          </a:xfrm>
        </p:grpSpPr>
        <p:sp>
          <p:nvSpPr>
            <p:cNvPr id="3113" name="Google Shape;3113;p71"/>
            <p:cNvSpPr/>
            <p:nvPr/>
          </p:nvSpPr>
          <p:spPr>
            <a:xfrm>
              <a:off x="1012970" y="3450948"/>
              <a:ext cx="14161" cy="14161"/>
            </a:xfrm>
            <a:custGeom>
              <a:avLst/>
              <a:gdLst/>
              <a:ahLst/>
              <a:cxnLst/>
              <a:rect l="l" t="t" r="r" b="b"/>
              <a:pathLst>
                <a:path w="898" h="898" extrusionOk="0">
                  <a:moveTo>
                    <a:pt x="450" y="1"/>
                  </a:moveTo>
                  <a:cubicBezTo>
                    <a:pt x="333" y="1"/>
                    <a:pt x="218" y="48"/>
                    <a:pt x="131" y="131"/>
                  </a:cubicBezTo>
                  <a:cubicBezTo>
                    <a:pt x="50" y="215"/>
                    <a:pt x="1" y="333"/>
                    <a:pt x="1" y="450"/>
                  </a:cubicBezTo>
                  <a:cubicBezTo>
                    <a:pt x="1" y="568"/>
                    <a:pt x="50" y="680"/>
                    <a:pt x="131" y="767"/>
                  </a:cubicBezTo>
                  <a:cubicBezTo>
                    <a:pt x="218" y="848"/>
                    <a:pt x="333" y="898"/>
                    <a:pt x="450" y="898"/>
                  </a:cubicBezTo>
                  <a:cubicBezTo>
                    <a:pt x="568" y="898"/>
                    <a:pt x="680" y="848"/>
                    <a:pt x="767" y="767"/>
                  </a:cubicBezTo>
                  <a:cubicBezTo>
                    <a:pt x="848" y="680"/>
                    <a:pt x="897" y="568"/>
                    <a:pt x="897" y="450"/>
                  </a:cubicBezTo>
                  <a:cubicBezTo>
                    <a:pt x="897" y="333"/>
                    <a:pt x="848" y="218"/>
                    <a:pt x="767" y="131"/>
                  </a:cubicBezTo>
                  <a:cubicBezTo>
                    <a:pt x="680" y="48"/>
                    <a:pt x="568"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1"/>
            <p:cNvSpPr/>
            <p:nvPr/>
          </p:nvSpPr>
          <p:spPr>
            <a:xfrm>
              <a:off x="936765" y="3262257"/>
              <a:ext cx="361259" cy="360912"/>
            </a:xfrm>
            <a:custGeom>
              <a:avLst/>
              <a:gdLst/>
              <a:ahLst/>
              <a:cxnLst/>
              <a:rect l="l" t="t" r="r" b="b"/>
              <a:pathLst>
                <a:path w="22908" h="22886" extrusionOk="0">
                  <a:moveTo>
                    <a:pt x="9101" y="1702"/>
                  </a:moveTo>
                  <a:lnTo>
                    <a:pt x="11896" y="9040"/>
                  </a:lnTo>
                  <a:lnTo>
                    <a:pt x="11574" y="9040"/>
                  </a:lnTo>
                  <a:cubicBezTo>
                    <a:pt x="11315" y="8687"/>
                    <a:pt x="11015" y="8339"/>
                    <a:pt x="10659" y="8007"/>
                  </a:cubicBezTo>
                  <a:cubicBezTo>
                    <a:pt x="10573" y="7928"/>
                    <a:pt x="10462" y="7886"/>
                    <a:pt x="10350" y="7886"/>
                  </a:cubicBezTo>
                  <a:cubicBezTo>
                    <a:pt x="10291" y="7886"/>
                    <a:pt x="10232" y="7897"/>
                    <a:pt x="10175" y="7921"/>
                  </a:cubicBezTo>
                  <a:cubicBezTo>
                    <a:pt x="10013" y="7994"/>
                    <a:pt x="9909" y="8153"/>
                    <a:pt x="9909" y="8331"/>
                  </a:cubicBezTo>
                  <a:cubicBezTo>
                    <a:pt x="9909" y="10664"/>
                    <a:pt x="9446" y="11673"/>
                    <a:pt x="9001" y="12651"/>
                  </a:cubicBezTo>
                  <a:cubicBezTo>
                    <a:pt x="8823" y="13041"/>
                    <a:pt x="8648" y="13422"/>
                    <a:pt x="8518" y="13862"/>
                  </a:cubicBezTo>
                  <a:lnTo>
                    <a:pt x="6313" y="9016"/>
                  </a:lnTo>
                  <a:lnTo>
                    <a:pt x="9101" y="1702"/>
                  </a:lnTo>
                  <a:close/>
                  <a:moveTo>
                    <a:pt x="9412" y="19471"/>
                  </a:moveTo>
                  <a:cubicBezTo>
                    <a:pt x="10079" y="20517"/>
                    <a:pt x="10999" y="21385"/>
                    <a:pt x="12095" y="21986"/>
                  </a:cubicBezTo>
                  <a:lnTo>
                    <a:pt x="10369" y="21986"/>
                  </a:lnTo>
                  <a:lnTo>
                    <a:pt x="9221" y="19471"/>
                  </a:lnTo>
                  <a:close/>
                  <a:moveTo>
                    <a:pt x="16148" y="14756"/>
                  </a:moveTo>
                  <a:cubicBezTo>
                    <a:pt x="16226" y="15757"/>
                    <a:pt x="16775" y="16662"/>
                    <a:pt x="17309" y="17541"/>
                  </a:cubicBezTo>
                  <a:cubicBezTo>
                    <a:pt x="17416" y="17719"/>
                    <a:pt x="17523" y="17896"/>
                    <a:pt x="17628" y="18077"/>
                  </a:cubicBezTo>
                  <a:cubicBezTo>
                    <a:pt x="17636" y="18087"/>
                    <a:pt x="17638" y="18098"/>
                    <a:pt x="17644" y="18106"/>
                  </a:cubicBezTo>
                  <a:cubicBezTo>
                    <a:pt x="17735" y="18242"/>
                    <a:pt x="17819" y="18388"/>
                    <a:pt x="17879" y="18534"/>
                  </a:cubicBezTo>
                  <a:lnTo>
                    <a:pt x="17879" y="18537"/>
                  </a:lnTo>
                  <a:cubicBezTo>
                    <a:pt x="18010" y="18846"/>
                    <a:pt x="18075" y="19170"/>
                    <a:pt x="18075" y="19505"/>
                  </a:cubicBezTo>
                  <a:cubicBezTo>
                    <a:pt x="18075" y="20875"/>
                    <a:pt x="16964" y="21986"/>
                    <a:pt x="15596" y="21986"/>
                  </a:cubicBezTo>
                  <a:cubicBezTo>
                    <a:pt x="14226" y="21986"/>
                    <a:pt x="13115" y="20872"/>
                    <a:pt x="13115" y="19505"/>
                  </a:cubicBezTo>
                  <a:cubicBezTo>
                    <a:pt x="13115" y="19136"/>
                    <a:pt x="13193" y="18780"/>
                    <a:pt x="13350" y="18451"/>
                  </a:cubicBezTo>
                  <a:cubicBezTo>
                    <a:pt x="13350" y="18446"/>
                    <a:pt x="13350" y="18446"/>
                    <a:pt x="13352" y="18443"/>
                  </a:cubicBezTo>
                  <a:cubicBezTo>
                    <a:pt x="13394" y="18351"/>
                    <a:pt x="13447" y="18260"/>
                    <a:pt x="13507" y="18168"/>
                  </a:cubicBezTo>
                  <a:cubicBezTo>
                    <a:pt x="13517" y="18155"/>
                    <a:pt x="13522" y="18140"/>
                    <a:pt x="13533" y="18124"/>
                  </a:cubicBezTo>
                  <a:cubicBezTo>
                    <a:pt x="13899" y="17371"/>
                    <a:pt x="13949" y="16652"/>
                    <a:pt x="13896" y="16110"/>
                  </a:cubicBezTo>
                  <a:lnTo>
                    <a:pt x="13896" y="16110"/>
                  </a:lnTo>
                  <a:cubicBezTo>
                    <a:pt x="14069" y="16273"/>
                    <a:pt x="14239" y="16508"/>
                    <a:pt x="14367" y="16845"/>
                  </a:cubicBezTo>
                  <a:cubicBezTo>
                    <a:pt x="14432" y="17026"/>
                    <a:pt x="14606" y="17138"/>
                    <a:pt x="14788" y="17138"/>
                  </a:cubicBezTo>
                  <a:cubicBezTo>
                    <a:pt x="14832" y="17138"/>
                    <a:pt x="14877" y="17131"/>
                    <a:pt x="14921" y="17117"/>
                  </a:cubicBezTo>
                  <a:cubicBezTo>
                    <a:pt x="15152" y="17041"/>
                    <a:pt x="15277" y="16803"/>
                    <a:pt x="15217" y="16571"/>
                  </a:cubicBezTo>
                  <a:cubicBezTo>
                    <a:pt x="15125" y="16246"/>
                    <a:pt x="15457" y="15347"/>
                    <a:pt x="16148" y="14756"/>
                  </a:cubicBezTo>
                  <a:close/>
                  <a:moveTo>
                    <a:pt x="5280" y="8912"/>
                  </a:moveTo>
                  <a:lnTo>
                    <a:pt x="8029" y="14947"/>
                  </a:lnTo>
                  <a:lnTo>
                    <a:pt x="7780" y="14947"/>
                  </a:lnTo>
                  <a:cubicBezTo>
                    <a:pt x="7626" y="14947"/>
                    <a:pt x="7485" y="15025"/>
                    <a:pt x="7404" y="15151"/>
                  </a:cubicBezTo>
                  <a:cubicBezTo>
                    <a:pt x="7323" y="15279"/>
                    <a:pt x="7309" y="15438"/>
                    <a:pt x="7375" y="15580"/>
                  </a:cubicBezTo>
                  <a:lnTo>
                    <a:pt x="8740" y="18574"/>
                  </a:lnTo>
                  <a:lnTo>
                    <a:pt x="8528" y="18574"/>
                  </a:lnTo>
                  <a:cubicBezTo>
                    <a:pt x="8374" y="18574"/>
                    <a:pt x="8235" y="18652"/>
                    <a:pt x="8151" y="18780"/>
                  </a:cubicBezTo>
                  <a:cubicBezTo>
                    <a:pt x="8070" y="18908"/>
                    <a:pt x="8057" y="19068"/>
                    <a:pt x="8123" y="19209"/>
                  </a:cubicBezTo>
                  <a:lnTo>
                    <a:pt x="9391" y="21986"/>
                  </a:lnTo>
                  <a:lnTo>
                    <a:pt x="6279" y="21986"/>
                  </a:lnTo>
                  <a:lnTo>
                    <a:pt x="7594" y="20673"/>
                  </a:lnTo>
                  <a:cubicBezTo>
                    <a:pt x="7767" y="20498"/>
                    <a:pt x="7767" y="20216"/>
                    <a:pt x="7594" y="20041"/>
                  </a:cubicBezTo>
                  <a:cubicBezTo>
                    <a:pt x="7507" y="19954"/>
                    <a:pt x="7392" y="19911"/>
                    <a:pt x="7278" y="19911"/>
                  </a:cubicBezTo>
                  <a:cubicBezTo>
                    <a:pt x="7164" y="19911"/>
                    <a:pt x="7049" y="19954"/>
                    <a:pt x="6962" y="20041"/>
                  </a:cubicBezTo>
                  <a:lnTo>
                    <a:pt x="5725" y="21280"/>
                  </a:lnTo>
                  <a:lnTo>
                    <a:pt x="5725" y="19850"/>
                  </a:lnTo>
                  <a:lnTo>
                    <a:pt x="5725" y="18218"/>
                  </a:lnTo>
                  <a:lnTo>
                    <a:pt x="6865" y="17078"/>
                  </a:lnTo>
                  <a:cubicBezTo>
                    <a:pt x="7038" y="16903"/>
                    <a:pt x="7038" y="16620"/>
                    <a:pt x="6865" y="16445"/>
                  </a:cubicBezTo>
                  <a:cubicBezTo>
                    <a:pt x="6779" y="16359"/>
                    <a:pt x="6664" y="16316"/>
                    <a:pt x="6550" y="16316"/>
                  </a:cubicBezTo>
                  <a:cubicBezTo>
                    <a:pt x="6435" y="16316"/>
                    <a:pt x="6321" y="16359"/>
                    <a:pt x="6235" y="16445"/>
                  </a:cubicBezTo>
                  <a:lnTo>
                    <a:pt x="5725" y="16955"/>
                  </a:lnTo>
                  <a:lnTo>
                    <a:pt x="5725" y="14204"/>
                  </a:lnTo>
                  <a:cubicBezTo>
                    <a:pt x="5725" y="13958"/>
                    <a:pt x="5524" y="13757"/>
                    <a:pt x="5275" y="13757"/>
                  </a:cubicBezTo>
                  <a:cubicBezTo>
                    <a:pt x="5027" y="13757"/>
                    <a:pt x="4828" y="13956"/>
                    <a:pt x="4828" y="14204"/>
                  </a:cubicBezTo>
                  <a:lnTo>
                    <a:pt x="4828" y="18035"/>
                  </a:lnTo>
                  <a:lnTo>
                    <a:pt x="4828" y="18772"/>
                  </a:lnTo>
                  <a:lnTo>
                    <a:pt x="4253" y="18197"/>
                  </a:lnTo>
                  <a:cubicBezTo>
                    <a:pt x="4166" y="18111"/>
                    <a:pt x="4052" y="18068"/>
                    <a:pt x="3938" y="18068"/>
                  </a:cubicBezTo>
                  <a:cubicBezTo>
                    <a:pt x="3823" y="18068"/>
                    <a:pt x="3709" y="18111"/>
                    <a:pt x="3622" y="18197"/>
                  </a:cubicBezTo>
                  <a:cubicBezTo>
                    <a:pt x="3450" y="18370"/>
                    <a:pt x="3450" y="18655"/>
                    <a:pt x="3622" y="18827"/>
                  </a:cubicBezTo>
                  <a:lnTo>
                    <a:pt x="4828" y="20035"/>
                  </a:lnTo>
                  <a:lnTo>
                    <a:pt x="4828" y="21994"/>
                  </a:lnTo>
                  <a:lnTo>
                    <a:pt x="1167" y="21994"/>
                  </a:lnTo>
                  <a:lnTo>
                    <a:pt x="2435" y="19214"/>
                  </a:lnTo>
                  <a:cubicBezTo>
                    <a:pt x="2498" y="19078"/>
                    <a:pt x="2488" y="18914"/>
                    <a:pt x="2407" y="18785"/>
                  </a:cubicBezTo>
                  <a:cubicBezTo>
                    <a:pt x="2325" y="18660"/>
                    <a:pt x="2184" y="18582"/>
                    <a:pt x="2030" y="18582"/>
                  </a:cubicBezTo>
                  <a:lnTo>
                    <a:pt x="1818" y="18582"/>
                  </a:lnTo>
                  <a:lnTo>
                    <a:pt x="3183" y="15587"/>
                  </a:lnTo>
                  <a:cubicBezTo>
                    <a:pt x="3246" y="15449"/>
                    <a:pt x="3235" y="15287"/>
                    <a:pt x="3154" y="15159"/>
                  </a:cubicBezTo>
                  <a:cubicBezTo>
                    <a:pt x="3073" y="15030"/>
                    <a:pt x="2932" y="14952"/>
                    <a:pt x="2778" y="14952"/>
                  </a:cubicBezTo>
                  <a:lnTo>
                    <a:pt x="2529" y="14952"/>
                  </a:lnTo>
                  <a:lnTo>
                    <a:pt x="5280" y="8912"/>
                  </a:lnTo>
                  <a:close/>
                  <a:moveTo>
                    <a:pt x="9090" y="0"/>
                  </a:moveTo>
                  <a:cubicBezTo>
                    <a:pt x="8905" y="0"/>
                    <a:pt x="8737" y="115"/>
                    <a:pt x="8672" y="290"/>
                  </a:cubicBezTo>
                  <a:lnTo>
                    <a:pt x="5782" y="7876"/>
                  </a:lnTo>
                  <a:lnTo>
                    <a:pt x="5680" y="7654"/>
                  </a:lnTo>
                  <a:cubicBezTo>
                    <a:pt x="5610" y="7492"/>
                    <a:pt x="5450" y="7392"/>
                    <a:pt x="5275" y="7392"/>
                  </a:cubicBezTo>
                  <a:cubicBezTo>
                    <a:pt x="5103" y="7392"/>
                    <a:pt x="4943" y="7492"/>
                    <a:pt x="4870" y="7654"/>
                  </a:cubicBezTo>
                  <a:lnTo>
                    <a:pt x="1426" y="15211"/>
                  </a:lnTo>
                  <a:cubicBezTo>
                    <a:pt x="1363" y="15347"/>
                    <a:pt x="1374" y="15512"/>
                    <a:pt x="1455" y="15637"/>
                  </a:cubicBezTo>
                  <a:cubicBezTo>
                    <a:pt x="1536" y="15765"/>
                    <a:pt x="1677" y="15844"/>
                    <a:pt x="1831" y="15844"/>
                  </a:cubicBezTo>
                  <a:lnTo>
                    <a:pt x="2080" y="15844"/>
                  </a:lnTo>
                  <a:lnTo>
                    <a:pt x="712" y="18838"/>
                  </a:lnTo>
                  <a:cubicBezTo>
                    <a:pt x="649" y="18976"/>
                    <a:pt x="660" y="19138"/>
                    <a:pt x="743" y="19267"/>
                  </a:cubicBezTo>
                  <a:cubicBezTo>
                    <a:pt x="825" y="19395"/>
                    <a:pt x="966" y="19473"/>
                    <a:pt x="1117" y="19473"/>
                  </a:cubicBezTo>
                  <a:lnTo>
                    <a:pt x="1332" y="19473"/>
                  </a:lnTo>
                  <a:lnTo>
                    <a:pt x="64" y="22250"/>
                  </a:lnTo>
                  <a:cubicBezTo>
                    <a:pt x="1" y="22389"/>
                    <a:pt x="11" y="22551"/>
                    <a:pt x="92" y="22679"/>
                  </a:cubicBezTo>
                  <a:cubicBezTo>
                    <a:pt x="173" y="22807"/>
                    <a:pt x="315" y="22886"/>
                    <a:pt x="469" y="22886"/>
                  </a:cubicBezTo>
                  <a:lnTo>
                    <a:pt x="15588" y="22886"/>
                  </a:lnTo>
                  <a:cubicBezTo>
                    <a:pt x="17408" y="22886"/>
                    <a:pt x="19155" y="22211"/>
                    <a:pt x="20502" y="20990"/>
                  </a:cubicBezTo>
                  <a:cubicBezTo>
                    <a:pt x="20685" y="20822"/>
                    <a:pt x="20698" y="20543"/>
                    <a:pt x="20530" y="20357"/>
                  </a:cubicBezTo>
                  <a:cubicBezTo>
                    <a:pt x="20442" y="20260"/>
                    <a:pt x="20321" y="20211"/>
                    <a:pt x="20201" y="20211"/>
                  </a:cubicBezTo>
                  <a:cubicBezTo>
                    <a:pt x="20094" y="20211"/>
                    <a:pt x="19986" y="20250"/>
                    <a:pt x="19900" y="20328"/>
                  </a:cubicBezTo>
                  <a:cubicBezTo>
                    <a:pt x="19453" y="20734"/>
                    <a:pt x="18959" y="21071"/>
                    <a:pt x="18425" y="21332"/>
                  </a:cubicBezTo>
                  <a:cubicBezTo>
                    <a:pt x="18763" y="20807"/>
                    <a:pt x="18961" y="20182"/>
                    <a:pt x="18961" y="19512"/>
                  </a:cubicBezTo>
                  <a:cubicBezTo>
                    <a:pt x="18961" y="19055"/>
                    <a:pt x="18870" y="18610"/>
                    <a:pt x="18695" y="18192"/>
                  </a:cubicBezTo>
                  <a:cubicBezTo>
                    <a:pt x="18695" y="18187"/>
                    <a:pt x="18689" y="18184"/>
                    <a:pt x="18689" y="18181"/>
                  </a:cubicBezTo>
                  <a:cubicBezTo>
                    <a:pt x="18606" y="17985"/>
                    <a:pt x="18504" y="17794"/>
                    <a:pt x="18384" y="17619"/>
                  </a:cubicBezTo>
                  <a:cubicBezTo>
                    <a:pt x="18279" y="17439"/>
                    <a:pt x="18166" y="17258"/>
                    <a:pt x="18062" y="17083"/>
                  </a:cubicBezTo>
                  <a:cubicBezTo>
                    <a:pt x="17434" y="16048"/>
                    <a:pt x="16841" y="15067"/>
                    <a:pt x="17079" y="14039"/>
                  </a:cubicBezTo>
                  <a:cubicBezTo>
                    <a:pt x="17115" y="13880"/>
                    <a:pt x="17063" y="13710"/>
                    <a:pt x="16935" y="13603"/>
                  </a:cubicBezTo>
                  <a:cubicBezTo>
                    <a:pt x="16854" y="13531"/>
                    <a:pt x="16750" y="13493"/>
                    <a:pt x="16644" y="13493"/>
                  </a:cubicBezTo>
                  <a:cubicBezTo>
                    <a:pt x="16589" y="13493"/>
                    <a:pt x="16533" y="13504"/>
                    <a:pt x="16480" y="13524"/>
                  </a:cubicBezTo>
                  <a:cubicBezTo>
                    <a:pt x="15797" y="13791"/>
                    <a:pt x="15191" y="14324"/>
                    <a:pt x="14765" y="15030"/>
                  </a:cubicBezTo>
                  <a:cubicBezTo>
                    <a:pt x="14673" y="15185"/>
                    <a:pt x="14592" y="15336"/>
                    <a:pt x="14527" y="15491"/>
                  </a:cubicBezTo>
                  <a:cubicBezTo>
                    <a:pt x="13957" y="14942"/>
                    <a:pt x="13334" y="14866"/>
                    <a:pt x="13298" y="14863"/>
                  </a:cubicBezTo>
                  <a:cubicBezTo>
                    <a:pt x="13282" y="14862"/>
                    <a:pt x="13267" y="14861"/>
                    <a:pt x="13252" y="14861"/>
                  </a:cubicBezTo>
                  <a:cubicBezTo>
                    <a:pt x="13111" y="14861"/>
                    <a:pt x="12975" y="14926"/>
                    <a:pt x="12890" y="15044"/>
                  </a:cubicBezTo>
                  <a:cubicBezTo>
                    <a:pt x="12793" y="15172"/>
                    <a:pt x="12775" y="15336"/>
                    <a:pt x="12837" y="15485"/>
                  </a:cubicBezTo>
                  <a:cubicBezTo>
                    <a:pt x="12856" y="15527"/>
                    <a:pt x="13277" y="16563"/>
                    <a:pt x="12728" y="17716"/>
                  </a:cubicBezTo>
                  <a:cubicBezTo>
                    <a:pt x="12660" y="17828"/>
                    <a:pt x="12594" y="17943"/>
                    <a:pt x="12539" y="18056"/>
                  </a:cubicBezTo>
                  <a:cubicBezTo>
                    <a:pt x="12531" y="18066"/>
                    <a:pt x="12529" y="18077"/>
                    <a:pt x="12524" y="18090"/>
                  </a:cubicBezTo>
                  <a:cubicBezTo>
                    <a:pt x="12314" y="18537"/>
                    <a:pt x="12210" y="19016"/>
                    <a:pt x="12210" y="19512"/>
                  </a:cubicBezTo>
                  <a:cubicBezTo>
                    <a:pt x="12210" y="20182"/>
                    <a:pt x="12406" y="20802"/>
                    <a:pt x="12741" y="21330"/>
                  </a:cubicBezTo>
                  <a:cubicBezTo>
                    <a:pt x="10623" y="20279"/>
                    <a:pt x="9163" y="18093"/>
                    <a:pt x="9163" y="15572"/>
                  </a:cubicBezTo>
                  <a:cubicBezTo>
                    <a:pt x="9163" y="14426"/>
                    <a:pt x="9456" y="13778"/>
                    <a:pt x="9799" y="13030"/>
                  </a:cubicBezTo>
                  <a:cubicBezTo>
                    <a:pt x="10188" y="12180"/>
                    <a:pt x="10620" y="11231"/>
                    <a:pt x="10748" y="9458"/>
                  </a:cubicBezTo>
                  <a:cubicBezTo>
                    <a:pt x="11315" y="10206"/>
                    <a:pt x="11689" y="11058"/>
                    <a:pt x="11870" y="12008"/>
                  </a:cubicBezTo>
                  <a:cubicBezTo>
                    <a:pt x="12053" y="12991"/>
                    <a:pt x="11943" y="13715"/>
                    <a:pt x="11943" y="13720"/>
                  </a:cubicBezTo>
                  <a:cubicBezTo>
                    <a:pt x="11909" y="13932"/>
                    <a:pt x="12029" y="14139"/>
                    <a:pt x="12231" y="14209"/>
                  </a:cubicBezTo>
                  <a:cubicBezTo>
                    <a:pt x="12282" y="14229"/>
                    <a:pt x="12335" y="14238"/>
                    <a:pt x="12388" y="14238"/>
                  </a:cubicBezTo>
                  <a:cubicBezTo>
                    <a:pt x="12540" y="14238"/>
                    <a:pt x="12685" y="14160"/>
                    <a:pt x="12767" y="14024"/>
                  </a:cubicBezTo>
                  <a:cubicBezTo>
                    <a:pt x="12897" y="13807"/>
                    <a:pt x="15638" y="9241"/>
                    <a:pt x="15167" y="5724"/>
                  </a:cubicBezTo>
                  <a:lnTo>
                    <a:pt x="15167" y="5724"/>
                  </a:lnTo>
                  <a:cubicBezTo>
                    <a:pt x="16590" y="6864"/>
                    <a:pt x="17468" y="8363"/>
                    <a:pt x="17787" y="10182"/>
                  </a:cubicBezTo>
                  <a:cubicBezTo>
                    <a:pt x="18080" y="11851"/>
                    <a:pt x="17766" y="13184"/>
                    <a:pt x="17761" y="13197"/>
                  </a:cubicBezTo>
                  <a:cubicBezTo>
                    <a:pt x="17714" y="13394"/>
                    <a:pt x="17806" y="13598"/>
                    <a:pt x="17983" y="13697"/>
                  </a:cubicBezTo>
                  <a:cubicBezTo>
                    <a:pt x="18051" y="13733"/>
                    <a:pt x="18125" y="13751"/>
                    <a:pt x="18198" y="13751"/>
                  </a:cubicBezTo>
                  <a:cubicBezTo>
                    <a:pt x="18318" y="13751"/>
                    <a:pt x="18437" y="13702"/>
                    <a:pt x="18525" y="13608"/>
                  </a:cubicBezTo>
                  <a:cubicBezTo>
                    <a:pt x="18598" y="13527"/>
                    <a:pt x="20057" y="11945"/>
                    <a:pt x="20193" y="9542"/>
                  </a:cubicBezTo>
                  <a:cubicBezTo>
                    <a:pt x="21498" y="11615"/>
                    <a:pt x="22005" y="13367"/>
                    <a:pt x="22005" y="15572"/>
                  </a:cubicBezTo>
                  <a:cubicBezTo>
                    <a:pt x="22005" y="16158"/>
                    <a:pt x="21927" y="16735"/>
                    <a:pt x="21772" y="17295"/>
                  </a:cubicBezTo>
                  <a:cubicBezTo>
                    <a:pt x="21707" y="17533"/>
                    <a:pt x="21846" y="17779"/>
                    <a:pt x="22084" y="17844"/>
                  </a:cubicBezTo>
                  <a:cubicBezTo>
                    <a:pt x="22124" y="17855"/>
                    <a:pt x="22164" y="17860"/>
                    <a:pt x="22204" y="17860"/>
                  </a:cubicBezTo>
                  <a:cubicBezTo>
                    <a:pt x="22400" y="17860"/>
                    <a:pt x="22578" y="17733"/>
                    <a:pt x="22633" y="17533"/>
                  </a:cubicBezTo>
                  <a:cubicBezTo>
                    <a:pt x="22808" y="16900"/>
                    <a:pt x="22897" y="16239"/>
                    <a:pt x="22897" y="15572"/>
                  </a:cubicBezTo>
                  <a:cubicBezTo>
                    <a:pt x="22907" y="12680"/>
                    <a:pt x="22120" y="10533"/>
                    <a:pt x="19992" y="7646"/>
                  </a:cubicBezTo>
                  <a:cubicBezTo>
                    <a:pt x="19905" y="7528"/>
                    <a:pt x="19770" y="7464"/>
                    <a:pt x="19630" y="7464"/>
                  </a:cubicBezTo>
                  <a:cubicBezTo>
                    <a:pt x="19569" y="7464"/>
                    <a:pt x="19507" y="7477"/>
                    <a:pt x="19448" y="7502"/>
                  </a:cubicBezTo>
                  <a:cubicBezTo>
                    <a:pt x="19257" y="7589"/>
                    <a:pt x="19152" y="7798"/>
                    <a:pt x="19194" y="8004"/>
                  </a:cubicBezTo>
                  <a:cubicBezTo>
                    <a:pt x="19445" y="9176"/>
                    <a:pt x="19317" y="10347"/>
                    <a:pt x="18815" y="11487"/>
                  </a:cubicBezTo>
                  <a:cubicBezTo>
                    <a:pt x="18807" y="11056"/>
                    <a:pt x="18773" y="10572"/>
                    <a:pt x="18684" y="10057"/>
                  </a:cubicBezTo>
                  <a:cubicBezTo>
                    <a:pt x="18394" y="8347"/>
                    <a:pt x="17460" y="5954"/>
                    <a:pt x="14670" y="4278"/>
                  </a:cubicBezTo>
                  <a:cubicBezTo>
                    <a:pt x="14598" y="4235"/>
                    <a:pt x="14517" y="4213"/>
                    <a:pt x="14437" y="4213"/>
                  </a:cubicBezTo>
                  <a:cubicBezTo>
                    <a:pt x="14333" y="4213"/>
                    <a:pt x="14230" y="4250"/>
                    <a:pt x="14147" y="4323"/>
                  </a:cubicBezTo>
                  <a:cubicBezTo>
                    <a:pt x="14001" y="4451"/>
                    <a:pt x="13954" y="4657"/>
                    <a:pt x="14027" y="4832"/>
                  </a:cubicBezTo>
                  <a:cubicBezTo>
                    <a:pt x="14921" y="6966"/>
                    <a:pt x="13695" y="10182"/>
                    <a:pt x="12801" y="12057"/>
                  </a:cubicBezTo>
                  <a:cubicBezTo>
                    <a:pt x="12701" y="11430"/>
                    <a:pt x="12503" y="10690"/>
                    <a:pt x="12113" y="9931"/>
                  </a:cubicBezTo>
                  <a:lnTo>
                    <a:pt x="12537" y="9931"/>
                  </a:lnTo>
                  <a:cubicBezTo>
                    <a:pt x="12683" y="9931"/>
                    <a:pt x="12819" y="9861"/>
                    <a:pt x="12905" y="9738"/>
                  </a:cubicBezTo>
                  <a:cubicBezTo>
                    <a:pt x="12989" y="9618"/>
                    <a:pt x="13007" y="9463"/>
                    <a:pt x="12955" y="9327"/>
                  </a:cubicBezTo>
                  <a:lnTo>
                    <a:pt x="9509" y="290"/>
                  </a:lnTo>
                  <a:cubicBezTo>
                    <a:pt x="9443" y="115"/>
                    <a:pt x="9276" y="0"/>
                    <a:pt x="90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1"/>
            <p:cNvSpPr/>
            <p:nvPr/>
          </p:nvSpPr>
          <p:spPr>
            <a:xfrm>
              <a:off x="1267238" y="3556606"/>
              <a:ext cx="16511" cy="14776"/>
            </a:xfrm>
            <a:custGeom>
              <a:avLst/>
              <a:gdLst/>
              <a:ahLst/>
              <a:cxnLst/>
              <a:rect l="l" t="t" r="r" b="b"/>
              <a:pathLst>
                <a:path w="1047" h="937" extrusionOk="0">
                  <a:moveTo>
                    <a:pt x="535" y="0"/>
                  </a:moveTo>
                  <a:cubicBezTo>
                    <a:pt x="383" y="0"/>
                    <a:pt x="234" y="77"/>
                    <a:pt x="149" y="217"/>
                  </a:cubicBezTo>
                  <a:lnTo>
                    <a:pt x="128" y="257"/>
                  </a:lnTo>
                  <a:cubicBezTo>
                    <a:pt x="0" y="468"/>
                    <a:pt x="65" y="743"/>
                    <a:pt x="277" y="871"/>
                  </a:cubicBezTo>
                  <a:cubicBezTo>
                    <a:pt x="351" y="913"/>
                    <a:pt x="432" y="936"/>
                    <a:pt x="510" y="936"/>
                  </a:cubicBezTo>
                  <a:cubicBezTo>
                    <a:pt x="659" y="936"/>
                    <a:pt x="806" y="861"/>
                    <a:pt x="892" y="722"/>
                  </a:cubicBezTo>
                  <a:lnTo>
                    <a:pt x="918" y="683"/>
                  </a:lnTo>
                  <a:cubicBezTo>
                    <a:pt x="1046" y="466"/>
                    <a:pt x="978" y="191"/>
                    <a:pt x="764" y="63"/>
                  </a:cubicBezTo>
                  <a:cubicBezTo>
                    <a:pt x="692" y="21"/>
                    <a:pt x="613" y="0"/>
                    <a:pt x="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71"/>
          <p:cNvGrpSpPr/>
          <p:nvPr/>
        </p:nvGrpSpPr>
        <p:grpSpPr>
          <a:xfrm>
            <a:off x="4391581" y="3186483"/>
            <a:ext cx="360838" cy="360833"/>
            <a:chOff x="3466433" y="2344706"/>
            <a:chExt cx="360838" cy="360833"/>
          </a:xfrm>
        </p:grpSpPr>
        <p:sp>
          <p:nvSpPr>
            <p:cNvPr id="3117" name="Google Shape;3117;p71"/>
            <p:cNvSpPr/>
            <p:nvPr/>
          </p:nvSpPr>
          <p:spPr>
            <a:xfrm>
              <a:off x="3559504" y="2592198"/>
              <a:ext cx="14161" cy="14146"/>
            </a:xfrm>
            <a:custGeom>
              <a:avLst/>
              <a:gdLst/>
              <a:ahLst/>
              <a:cxnLst/>
              <a:rect l="l" t="t" r="r" b="b"/>
              <a:pathLst>
                <a:path w="898" h="897" extrusionOk="0">
                  <a:moveTo>
                    <a:pt x="450" y="0"/>
                  </a:moveTo>
                  <a:cubicBezTo>
                    <a:pt x="333" y="0"/>
                    <a:pt x="218" y="50"/>
                    <a:pt x="131" y="131"/>
                  </a:cubicBezTo>
                  <a:cubicBezTo>
                    <a:pt x="50" y="212"/>
                    <a:pt x="1" y="330"/>
                    <a:pt x="1" y="447"/>
                  </a:cubicBezTo>
                  <a:cubicBezTo>
                    <a:pt x="1" y="565"/>
                    <a:pt x="50" y="680"/>
                    <a:pt x="131" y="766"/>
                  </a:cubicBezTo>
                  <a:cubicBezTo>
                    <a:pt x="218" y="847"/>
                    <a:pt x="333" y="897"/>
                    <a:pt x="450" y="897"/>
                  </a:cubicBezTo>
                  <a:cubicBezTo>
                    <a:pt x="568" y="897"/>
                    <a:pt x="681" y="847"/>
                    <a:pt x="767" y="766"/>
                  </a:cubicBezTo>
                  <a:cubicBezTo>
                    <a:pt x="848" y="683"/>
                    <a:pt x="898" y="565"/>
                    <a:pt x="898" y="447"/>
                  </a:cubicBezTo>
                  <a:cubicBezTo>
                    <a:pt x="898" y="330"/>
                    <a:pt x="848" y="217"/>
                    <a:pt x="767" y="131"/>
                  </a:cubicBezTo>
                  <a:cubicBezTo>
                    <a:pt x="686" y="50"/>
                    <a:pt x="568"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1"/>
            <p:cNvSpPr/>
            <p:nvPr/>
          </p:nvSpPr>
          <p:spPr>
            <a:xfrm>
              <a:off x="3475710" y="2344706"/>
              <a:ext cx="351561" cy="360833"/>
            </a:xfrm>
            <a:custGeom>
              <a:avLst/>
              <a:gdLst/>
              <a:ahLst/>
              <a:cxnLst/>
              <a:rect l="l" t="t" r="r" b="b"/>
              <a:pathLst>
                <a:path w="22293" h="22881" extrusionOk="0">
                  <a:moveTo>
                    <a:pt x="17468" y="2594"/>
                  </a:moveTo>
                  <a:cubicBezTo>
                    <a:pt x="17615" y="2594"/>
                    <a:pt x="17738" y="2715"/>
                    <a:pt x="17738" y="2861"/>
                  </a:cubicBezTo>
                  <a:lnTo>
                    <a:pt x="17738" y="4294"/>
                  </a:lnTo>
                  <a:lnTo>
                    <a:pt x="12999" y="4294"/>
                  </a:lnTo>
                  <a:lnTo>
                    <a:pt x="12999" y="2861"/>
                  </a:lnTo>
                  <a:cubicBezTo>
                    <a:pt x="12999" y="2715"/>
                    <a:pt x="13122" y="2594"/>
                    <a:pt x="13269" y="2594"/>
                  </a:cubicBezTo>
                  <a:close/>
                  <a:moveTo>
                    <a:pt x="17379" y="897"/>
                  </a:moveTo>
                  <a:cubicBezTo>
                    <a:pt x="18514" y="897"/>
                    <a:pt x="19435" y="1818"/>
                    <a:pt x="19435" y="2953"/>
                  </a:cubicBezTo>
                  <a:lnTo>
                    <a:pt x="19435" y="4294"/>
                  </a:lnTo>
                  <a:lnTo>
                    <a:pt x="18629" y="4294"/>
                  </a:lnTo>
                  <a:lnTo>
                    <a:pt x="18629" y="2861"/>
                  </a:lnTo>
                  <a:cubicBezTo>
                    <a:pt x="18629" y="2220"/>
                    <a:pt x="18109" y="1700"/>
                    <a:pt x="17468" y="1700"/>
                  </a:cubicBezTo>
                  <a:lnTo>
                    <a:pt x="13269" y="1700"/>
                  </a:lnTo>
                  <a:cubicBezTo>
                    <a:pt x="12628" y="1700"/>
                    <a:pt x="12108" y="2220"/>
                    <a:pt x="12108" y="2861"/>
                  </a:cubicBezTo>
                  <a:lnTo>
                    <a:pt x="12108" y="4294"/>
                  </a:lnTo>
                  <a:lnTo>
                    <a:pt x="11305" y="4294"/>
                  </a:lnTo>
                  <a:lnTo>
                    <a:pt x="11305" y="2953"/>
                  </a:lnTo>
                  <a:cubicBezTo>
                    <a:pt x="11305" y="1818"/>
                    <a:pt x="12225" y="897"/>
                    <a:pt x="13360" y="897"/>
                  </a:cubicBezTo>
                  <a:close/>
                  <a:moveTo>
                    <a:pt x="3029" y="1274"/>
                  </a:moveTo>
                  <a:lnTo>
                    <a:pt x="8732" y="4822"/>
                  </a:lnTo>
                  <a:lnTo>
                    <a:pt x="5803" y="7751"/>
                  </a:lnTo>
                  <a:lnTo>
                    <a:pt x="1578" y="2254"/>
                  </a:lnTo>
                  <a:lnTo>
                    <a:pt x="3029" y="1274"/>
                  </a:lnTo>
                  <a:close/>
                  <a:moveTo>
                    <a:pt x="3449" y="1"/>
                  </a:moveTo>
                  <a:cubicBezTo>
                    <a:pt x="3362" y="1"/>
                    <a:pt x="3275" y="25"/>
                    <a:pt x="3199" y="76"/>
                  </a:cubicBezTo>
                  <a:lnTo>
                    <a:pt x="2773" y="364"/>
                  </a:lnTo>
                  <a:lnTo>
                    <a:pt x="260" y="2063"/>
                  </a:lnTo>
                  <a:cubicBezTo>
                    <a:pt x="53" y="2202"/>
                    <a:pt x="1" y="2479"/>
                    <a:pt x="139" y="2686"/>
                  </a:cubicBezTo>
                  <a:cubicBezTo>
                    <a:pt x="223" y="2811"/>
                    <a:pt x="364" y="2882"/>
                    <a:pt x="508" y="2882"/>
                  </a:cubicBezTo>
                  <a:cubicBezTo>
                    <a:pt x="592" y="2882"/>
                    <a:pt x="681" y="2856"/>
                    <a:pt x="757" y="2806"/>
                  </a:cubicBezTo>
                  <a:lnTo>
                    <a:pt x="835" y="2754"/>
                  </a:lnTo>
                  <a:lnTo>
                    <a:pt x="5312" y="8577"/>
                  </a:lnTo>
                  <a:lnTo>
                    <a:pt x="5312" y="14348"/>
                  </a:lnTo>
                  <a:cubicBezTo>
                    <a:pt x="5312" y="14597"/>
                    <a:pt x="5513" y="14795"/>
                    <a:pt x="5761" y="14795"/>
                  </a:cubicBezTo>
                  <a:cubicBezTo>
                    <a:pt x="6010" y="14795"/>
                    <a:pt x="6209" y="14597"/>
                    <a:pt x="6209" y="14348"/>
                  </a:cubicBezTo>
                  <a:lnTo>
                    <a:pt x="6209" y="8611"/>
                  </a:lnTo>
                  <a:lnTo>
                    <a:pt x="9634" y="5186"/>
                  </a:lnTo>
                  <a:lnTo>
                    <a:pt x="19882" y="5186"/>
                  </a:lnTo>
                  <a:cubicBezTo>
                    <a:pt x="20719" y="5186"/>
                    <a:pt x="21401" y="5868"/>
                    <a:pt x="21401" y="6705"/>
                  </a:cubicBezTo>
                  <a:lnTo>
                    <a:pt x="21401" y="20470"/>
                  </a:lnTo>
                  <a:cubicBezTo>
                    <a:pt x="21401" y="21306"/>
                    <a:pt x="20719" y="21989"/>
                    <a:pt x="19882" y="21989"/>
                  </a:cubicBezTo>
                  <a:lnTo>
                    <a:pt x="7725" y="21989"/>
                  </a:lnTo>
                  <a:cubicBezTo>
                    <a:pt x="6888" y="21989"/>
                    <a:pt x="6206" y="21309"/>
                    <a:pt x="6206" y="20470"/>
                  </a:cubicBezTo>
                  <a:lnTo>
                    <a:pt x="6206" y="17923"/>
                  </a:lnTo>
                  <a:cubicBezTo>
                    <a:pt x="6206" y="17677"/>
                    <a:pt x="6005" y="17476"/>
                    <a:pt x="5756" y="17476"/>
                  </a:cubicBezTo>
                  <a:cubicBezTo>
                    <a:pt x="5508" y="17476"/>
                    <a:pt x="5309" y="17674"/>
                    <a:pt x="5309" y="17923"/>
                  </a:cubicBezTo>
                  <a:lnTo>
                    <a:pt x="5309" y="20470"/>
                  </a:lnTo>
                  <a:cubicBezTo>
                    <a:pt x="5309" y="21801"/>
                    <a:pt x="6392" y="22881"/>
                    <a:pt x="7723" y="22881"/>
                  </a:cubicBezTo>
                  <a:lnTo>
                    <a:pt x="19882" y="22881"/>
                  </a:lnTo>
                  <a:cubicBezTo>
                    <a:pt x="21210" y="22881"/>
                    <a:pt x="22293" y="21801"/>
                    <a:pt x="22293" y="20470"/>
                  </a:cubicBezTo>
                  <a:lnTo>
                    <a:pt x="22293" y="6705"/>
                  </a:lnTo>
                  <a:cubicBezTo>
                    <a:pt x="22293" y="5528"/>
                    <a:pt x="21446" y="4545"/>
                    <a:pt x="20329" y="4336"/>
                  </a:cubicBezTo>
                  <a:lnTo>
                    <a:pt x="20329" y="2953"/>
                  </a:lnTo>
                  <a:cubicBezTo>
                    <a:pt x="20329" y="1326"/>
                    <a:pt x="19006" y="6"/>
                    <a:pt x="17379" y="6"/>
                  </a:cubicBezTo>
                  <a:lnTo>
                    <a:pt x="13360" y="6"/>
                  </a:lnTo>
                  <a:cubicBezTo>
                    <a:pt x="11731" y="6"/>
                    <a:pt x="10411" y="1329"/>
                    <a:pt x="10411" y="2953"/>
                  </a:cubicBezTo>
                  <a:lnTo>
                    <a:pt x="10411" y="4294"/>
                  </a:lnTo>
                  <a:lnTo>
                    <a:pt x="9579" y="4294"/>
                  </a:lnTo>
                  <a:lnTo>
                    <a:pt x="3816" y="704"/>
                  </a:lnTo>
                  <a:cubicBezTo>
                    <a:pt x="3918" y="557"/>
                    <a:pt x="3926" y="359"/>
                    <a:pt x="3819" y="196"/>
                  </a:cubicBezTo>
                  <a:cubicBezTo>
                    <a:pt x="3734" y="69"/>
                    <a:pt x="3592" y="1"/>
                    <a:pt x="3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1"/>
            <p:cNvSpPr/>
            <p:nvPr/>
          </p:nvSpPr>
          <p:spPr>
            <a:xfrm>
              <a:off x="3600557" y="2464626"/>
              <a:ext cx="188057" cy="187726"/>
            </a:xfrm>
            <a:custGeom>
              <a:avLst/>
              <a:gdLst/>
              <a:ahLst/>
              <a:cxnLst/>
              <a:rect l="l" t="t" r="r" b="b"/>
              <a:pathLst>
                <a:path w="11925" h="11904" extrusionOk="0">
                  <a:moveTo>
                    <a:pt x="9289" y="2592"/>
                  </a:moveTo>
                  <a:lnTo>
                    <a:pt x="9289" y="9383"/>
                  </a:lnTo>
                  <a:lnTo>
                    <a:pt x="2495" y="9383"/>
                  </a:lnTo>
                  <a:lnTo>
                    <a:pt x="2495" y="2592"/>
                  </a:lnTo>
                  <a:close/>
                  <a:moveTo>
                    <a:pt x="11437" y="0"/>
                  </a:moveTo>
                  <a:cubicBezTo>
                    <a:pt x="11322" y="0"/>
                    <a:pt x="11208" y="44"/>
                    <a:pt x="11122" y="132"/>
                  </a:cubicBezTo>
                  <a:lnTo>
                    <a:pt x="9553" y="1700"/>
                  </a:lnTo>
                  <a:lnTo>
                    <a:pt x="2236" y="1700"/>
                  </a:lnTo>
                  <a:lnTo>
                    <a:pt x="848" y="309"/>
                  </a:lnTo>
                  <a:cubicBezTo>
                    <a:pt x="761" y="223"/>
                    <a:pt x="647" y="180"/>
                    <a:pt x="533" y="180"/>
                  </a:cubicBezTo>
                  <a:cubicBezTo>
                    <a:pt x="418" y="180"/>
                    <a:pt x="304" y="223"/>
                    <a:pt x="218" y="309"/>
                  </a:cubicBezTo>
                  <a:cubicBezTo>
                    <a:pt x="42" y="485"/>
                    <a:pt x="42" y="767"/>
                    <a:pt x="218" y="942"/>
                  </a:cubicBezTo>
                  <a:lnTo>
                    <a:pt x="1606" y="2331"/>
                  </a:lnTo>
                  <a:lnTo>
                    <a:pt x="1606" y="9645"/>
                  </a:lnTo>
                  <a:lnTo>
                    <a:pt x="176" y="11075"/>
                  </a:lnTo>
                  <a:cubicBezTo>
                    <a:pt x="0" y="11247"/>
                    <a:pt x="0" y="11532"/>
                    <a:pt x="176" y="11705"/>
                  </a:cubicBezTo>
                  <a:cubicBezTo>
                    <a:pt x="262" y="11794"/>
                    <a:pt x="377" y="11836"/>
                    <a:pt x="492" y="11836"/>
                  </a:cubicBezTo>
                  <a:cubicBezTo>
                    <a:pt x="607" y="11836"/>
                    <a:pt x="720" y="11794"/>
                    <a:pt x="808" y="11705"/>
                  </a:cubicBezTo>
                  <a:lnTo>
                    <a:pt x="2236" y="10277"/>
                  </a:lnTo>
                  <a:lnTo>
                    <a:pt x="9550" y="10277"/>
                  </a:lnTo>
                  <a:lnTo>
                    <a:pt x="11046" y="11773"/>
                  </a:lnTo>
                  <a:cubicBezTo>
                    <a:pt x="11135" y="11862"/>
                    <a:pt x="11250" y="11904"/>
                    <a:pt x="11362" y="11904"/>
                  </a:cubicBezTo>
                  <a:cubicBezTo>
                    <a:pt x="11477" y="11904"/>
                    <a:pt x="11592" y="11862"/>
                    <a:pt x="11681" y="11773"/>
                  </a:cubicBezTo>
                  <a:cubicBezTo>
                    <a:pt x="11854" y="11600"/>
                    <a:pt x="11854" y="11315"/>
                    <a:pt x="11681" y="11143"/>
                  </a:cubicBezTo>
                  <a:lnTo>
                    <a:pt x="10183" y="9645"/>
                  </a:lnTo>
                  <a:lnTo>
                    <a:pt x="10183" y="2331"/>
                  </a:lnTo>
                  <a:lnTo>
                    <a:pt x="11752" y="762"/>
                  </a:lnTo>
                  <a:cubicBezTo>
                    <a:pt x="11924" y="589"/>
                    <a:pt x="11924" y="304"/>
                    <a:pt x="11752" y="132"/>
                  </a:cubicBezTo>
                  <a:cubicBezTo>
                    <a:pt x="11666" y="44"/>
                    <a:pt x="11551" y="0"/>
                    <a:pt x="11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1"/>
            <p:cNvSpPr/>
            <p:nvPr/>
          </p:nvSpPr>
          <p:spPr>
            <a:xfrm>
              <a:off x="3466433" y="2477468"/>
              <a:ext cx="76138" cy="95472"/>
            </a:xfrm>
            <a:custGeom>
              <a:avLst/>
              <a:gdLst/>
              <a:ahLst/>
              <a:cxnLst/>
              <a:rect l="l" t="t" r="r" b="b"/>
              <a:pathLst>
                <a:path w="4828" h="6054" extrusionOk="0">
                  <a:moveTo>
                    <a:pt x="2419" y="1174"/>
                  </a:moveTo>
                  <a:lnTo>
                    <a:pt x="3580" y="2667"/>
                  </a:lnTo>
                  <a:cubicBezTo>
                    <a:pt x="3583" y="2672"/>
                    <a:pt x="3591" y="2678"/>
                    <a:pt x="3593" y="2683"/>
                  </a:cubicBezTo>
                  <a:cubicBezTo>
                    <a:pt x="3816" y="2957"/>
                    <a:pt x="3933" y="3287"/>
                    <a:pt x="3933" y="3640"/>
                  </a:cubicBezTo>
                  <a:cubicBezTo>
                    <a:pt x="3936" y="4482"/>
                    <a:pt x="3253" y="5164"/>
                    <a:pt x="2417" y="5164"/>
                  </a:cubicBezTo>
                  <a:cubicBezTo>
                    <a:pt x="1580" y="5164"/>
                    <a:pt x="897" y="4485"/>
                    <a:pt x="897" y="3645"/>
                  </a:cubicBezTo>
                  <a:cubicBezTo>
                    <a:pt x="897" y="3292"/>
                    <a:pt x="1020" y="2947"/>
                    <a:pt x="1243" y="2678"/>
                  </a:cubicBezTo>
                  <a:cubicBezTo>
                    <a:pt x="1253" y="2667"/>
                    <a:pt x="1258" y="2657"/>
                    <a:pt x="1266" y="2644"/>
                  </a:cubicBezTo>
                  <a:lnTo>
                    <a:pt x="2419" y="1174"/>
                  </a:lnTo>
                  <a:close/>
                  <a:moveTo>
                    <a:pt x="2422" y="0"/>
                  </a:moveTo>
                  <a:cubicBezTo>
                    <a:pt x="2286" y="0"/>
                    <a:pt x="2155" y="63"/>
                    <a:pt x="2069" y="170"/>
                  </a:cubicBezTo>
                  <a:lnTo>
                    <a:pt x="547" y="2115"/>
                  </a:lnTo>
                  <a:cubicBezTo>
                    <a:pt x="544" y="2121"/>
                    <a:pt x="539" y="2123"/>
                    <a:pt x="534" y="2131"/>
                  </a:cubicBezTo>
                  <a:cubicBezTo>
                    <a:pt x="191" y="2560"/>
                    <a:pt x="0" y="3091"/>
                    <a:pt x="0" y="3640"/>
                  </a:cubicBezTo>
                  <a:cubicBezTo>
                    <a:pt x="0" y="4971"/>
                    <a:pt x="1083" y="6054"/>
                    <a:pt x="2414" y="6054"/>
                  </a:cubicBezTo>
                  <a:cubicBezTo>
                    <a:pt x="3742" y="6054"/>
                    <a:pt x="4825" y="4971"/>
                    <a:pt x="4825" y="3640"/>
                  </a:cubicBezTo>
                  <a:cubicBezTo>
                    <a:pt x="4828" y="3091"/>
                    <a:pt x="4639" y="2555"/>
                    <a:pt x="4292" y="2129"/>
                  </a:cubicBezTo>
                  <a:lnTo>
                    <a:pt x="2775" y="173"/>
                  </a:lnTo>
                  <a:cubicBezTo>
                    <a:pt x="2691" y="65"/>
                    <a:pt x="2560" y="0"/>
                    <a:pt x="24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1"/>
            <p:cNvSpPr/>
            <p:nvPr/>
          </p:nvSpPr>
          <p:spPr>
            <a:xfrm>
              <a:off x="3660669" y="2518172"/>
              <a:ext cx="65666" cy="81752"/>
            </a:xfrm>
            <a:custGeom>
              <a:avLst/>
              <a:gdLst/>
              <a:ahLst/>
              <a:cxnLst/>
              <a:rect l="l" t="t" r="r" b="b"/>
              <a:pathLst>
                <a:path w="4164" h="5184" extrusionOk="0">
                  <a:moveTo>
                    <a:pt x="2087" y="1175"/>
                  </a:moveTo>
                  <a:lnTo>
                    <a:pt x="2994" y="2339"/>
                  </a:lnTo>
                  <a:cubicBezTo>
                    <a:pt x="2997" y="2346"/>
                    <a:pt x="3000" y="2349"/>
                    <a:pt x="3008" y="2354"/>
                  </a:cubicBezTo>
                  <a:cubicBezTo>
                    <a:pt x="3180" y="2569"/>
                    <a:pt x="3272" y="2830"/>
                    <a:pt x="3272" y="3105"/>
                  </a:cubicBezTo>
                  <a:cubicBezTo>
                    <a:pt x="3269" y="3761"/>
                    <a:pt x="2736" y="4289"/>
                    <a:pt x="2082" y="4289"/>
                  </a:cubicBezTo>
                  <a:cubicBezTo>
                    <a:pt x="1428" y="4289"/>
                    <a:pt x="895" y="3759"/>
                    <a:pt x="895" y="3105"/>
                  </a:cubicBezTo>
                  <a:cubicBezTo>
                    <a:pt x="895" y="2825"/>
                    <a:pt x="989" y="2564"/>
                    <a:pt x="1167" y="2349"/>
                  </a:cubicBezTo>
                  <a:cubicBezTo>
                    <a:pt x="1172" y="2339"/>
                    <a:pt x="1182" y="2328"/>
                    <a:pt x="1190" y="2320"/>
                  </a:cubicBezTo>
                  <a:lnTo>
                    <a:pt x="2087" y="1175"/>
                  </a:lnTo>
                  <a:close/>
                  <a:moveTo>
                    <a:pt x="2087" y="1"/>
                  </a:moveTo>
                  <a:cubicBezTo>
                    <a:pt x="1951" y="1"/>
                    <a:pt x="1820" y="64"/>
                    <a:pt x="1734" y="171"/>
                  </a:cubicBezTo>
                  <a:lnTo>
                    <a:pt x="466" y="1787"/>
                  </a:lnTo>
                  <a:cubicBezTo>
                    <a:pt x="463" y="1790"/>
                    <a:pt x="461" y="1797"/>
                    <a:pt x="458" y="1800"/>
                  </a:cubicBezTo>
                  <a:cubicBezTo>
                    <a:pt x="163" y="2169"/>
                    <a:pt x="0" y="2629"/>
                    <a:pt x="0" y="3100"/>
                  </a:cubicBezTo>
                  <a:cubicBezTo>
                    <a:pt x="0" y="4248"/>
                    <a:pt x="934" y="5184"/>
                    <a:pt x="2082" y="5184"/>
                  </a:cubicBezTo>
                  <a:cubicBezTo>
                    <a:pt x="3230" y="5184"/>
                    <a:pt x="4163" y="4248"/>
                    <a:pt x="4163" y="3100"/>
                  </a:cubicBezTo>
                  <a:cubicBezTo>
                    <a:pt x="4163" y="2626"/>
                    <a:pt x="3999" y="2163"/>
                    <a:pt x="3703" y="1792"/>
                  </a:cubicBezTo>
                  <a:lnTo>
                    <a:pt x="2440" y="176"/>
                  </a:lnTo>
                  <a:cubicBezTo>
                    <a:pt x="2356" y="66"/>
                    <a:pt x="2226" y="1"/>
                    <a:pt x="20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1"/>
            <p:cNvSpPr/>
            <p:nvPr/>
          </p:nvSpPr>
          <p:spPr>
            <a:xfrm>
              <a:off x="3785137" y="2507365"/>
              <a:ext cx="14161" cy="79560"/>
            </a:xfrm>
            <a:custGeom>
              <a:avLst/>
              <a:gdLst/>
              <a:ahLst/>
              <a:cxnLst/>
              <a:rect l="l" t="t" r="r" b="b"/>
              <a:pathLst>
                <a:path w="898" h="5045" extrusionOk="0">
                  <a:moveTo>
                    <a:pt x="448" y="1"/>
                  </a:moveTo>
                  <a:cubicBezTo>
                    <a:pt x="199" y="1"/>
                    <a:pt x="1" y="200"/>
                    <a:pt x="1" y="448"/>
                  </a:cubicBezTo>
                  <a:lnTo>
                    <a:pt x="1" y="4595"/>
                  </a:lnTo>
                  <a:cubicBezTo>
                    <a:pt x="1" y="4844"/>
                    <a:pt x="199" y="5045"/>
                    <a:pt x="448" y="5045"/>
                  </a:cubicBezTo>
                  <a:cubicBezTo>
                    <a:pt x="696" y="5045"/>
                    <a:pt x="897" y="4844"/>
                    <a:pt x="897" y="4595"/>
                  </a:cubicBezTo>
                  <a:lnTo>
                    <a:pt x="897" y="448"/>
                  </a:lnTo>
                  <a:cubicBezTo>
                    <a:pt x="897" y="200"/>
                    <a:pt x="69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1"/>
            <p:cNvSpPr/>
            <p:nvPr/>
          </p:nvSpPr>
          <p:spPr>
            <a:xfrm>
              <a:off x="3785137" y="2601017"/>
              <a:ext cx="14161" cy="14114"/>
            </a:xfrm>
            <a:custGeom>
              <a:avLst/>
              <a:gdLst/>
              <a:ahLst/>
              <a:cxnLst/>
              <a:rect l="l" t="t" r="r" b="b"/>
              <a:pathLst>
                <a:path w="898" h="895" extrusionOk="0">
                  <a:moveTo>
                    <a:pt x="448" y="1"/>
                  </a:moveTo>
                  <a:cubicBezTo>
                    <a:pt x="330" y="1"/>
                    <a:pt x="218" y="50"/>
                    <a:pt x="131" y="131"/>
                  </a:cubicBezTo>
                  <a:cubicBezTo>
                    <a:pt x="50" y="212"/>
                    <a:pt x="1" y="330"/>
                    <a:pt x="1" y="448"/>
                  </a:cubicBezTo>
                  <a:cubicBezTo>
                    <a:pt x="1" y="565"/>
                    <a:pt x="50" y="681"/>
                    <a:pt x="131" y="764"/>
                  </a:cubicBezTo>
                  <a:cubicBezTo>
                    <a:pt x="212" y="848"/>
                    <a:pt x="330" y="895"/>
                    <a:pt x="448" y="895"/>
                  </a:cubicBezTo>
                  <a:cubicBezTo>
                    <a:pt x="565" y="895"/>
                    <a:pt x="680" y="848"/>
                    <a:pt x="767" y="764"/>
                  </a:cubicBezTo>
                  <a:cubicBezTo>
                    <a:pt x="848" y="683"/>
                    <a:pt x="897" y="565"/>
                    <a:pt x="897" y="448"/>
                  </a:cubicBezTo>
                  <a:cubicBezTo>
                    <a:pt x="897" y="330"/>
                    <a:pt x="848" y="215"/>
                    <a:pt x="767" y="131"/>
                  </a:cubicBezTo>
                  <a:cubicBezTo>
                    <a:pt x="680" y="50"/>
                    <a:pt x="565"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3"/>
        <p:cNvGrpSpPr/>
        <p:nvPr/>
      </p:nvGrpSpPr>
      <p:grpSpPr>
        <a:xfrm>
          <a:off x="0" y="0"/>
          <a:ext cx="0" cy="0"/>
          <a:chOff x="0" y="0"/>
          <a:chExt cx="0" cy="0"/>
        </a:xfrm>
      </p:grpSpPr>
      <p:sp>
        <p:nvSpPr>
          <p:cNvPr id="1874" name="Google Shape;1874;p53"/>
          <p:cNvSpPr txBox="1">
            <a:spLocks noGrp="1"/>
          </p:cNvSpPr>
          <p:nvPr>
            <p:ph type="title"/>
          </p:nvPr>
        </p:nvSpPr>
        <p:spPr>
          <a:xfrm>
            <a:off x="720000" y="535525"/>
            <a:ext cx="45360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5400" b="1" dirty="0">
                <a:solidFill>
                  <a:schemeClr val="accent6"/>
                </a:solidFill>
                <a:latin typeface="Montserrat"/>
                <a:ea typeface="Montserrat"/>
                <a:cs typeface="Montserrat"/>
                <a:sym typeface="Montserrat"/>
              </a:rPr>
              <a:t>DEMO</a:t>
            </a:r>
            <a:endParaRPr sz="5400" b="1" dirty="0">
              <a:solidFill>
                <a:schemeClr val="accent6"/>
              </a:solidFill>
              <a:latin typeface="Montserrat"/>
              <a:ea typeface="Montserrat"/>
              <a:cs typeface="Montserrat"/>
              <a:sym typeface="Montserrat"/>
            </a:endParaRPr>
          </a:p>
        </p:txBody>
      </p:sp>
      <p:sp>
        <p:nvSpPr>
          <p:cNvPr id="1875" name="Google Shape;1875;p53"/>
          <p:cNvSpPr/>
          <p:nvPr/>
        </p:nvSpPr>
        <p:spPr>
          <a:xfrm>
            <a:off x="8036580" y="150203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304803" y="17877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3"/>
          <p:cNvSpPr/>
          <p:nvPr/>
        </p:nvSpPr>
        <p:spPr>
          <a:xfrm>
            <a:off x="6858289"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grpSp>
        <p:nvGrpSpPr>
          <p:cNvPr id="3657" name="Google Shape;3657;p76"/>
          <p:cNvGrpSpPr/>
          <p:nvPr/>
        </p:nvGrpSpPr>
        <p:grpSpPr>
          <a:xfrm>
            <a:off x="5247691" y="615518"/>
            <a:ext cx="3017810" cy="3448148"/>
            <a:chOff x="238125" y="1913950"/>
            <a:chExt cx="1676375" cy="1915425"/>
          </a:xfrm>
        </p:grpSpPr>
        <p:sp>
          <p:nvSpPr>
            <p:cNvPr id="3658" name="Google Shape;3658;p76"/>
            <p:cNvSpPr/>
            <p:nvPr/>
          </p:nvSpPr>
          <p:spPr>
            <a:xfrm>
              <a:off x="1620675" y="3628700"/>
              <a:ext cx="24025" cy="67700"/>
            </a:xfrm>
            <a:custGeom>
              <a:avLst/>
              <a:gdLst/>
              <a:ahLst/>
              <a:cxnLst/>
              <a:rect l="l" t="t" r="r" b="b"/>
              <a:pathLst>
                <a:path w="961" h="2708" extrusionOk="0">
                  <a:moveTo>
                    <a:pt x="1" y="0"/>
                  </a:moveTo>
                  <a:lnTo>
                    <a:pt x="1" y="2708"/>
                  </a:lnTo>
                  <a:lnTo>
                    <a:pt x="961" y="2708"/>
                  </a:lnTo>
                  <a:lnTo>
                    <a:pt x="9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6"/>
            <p:cNvSpPr/>
            <p:nvPr/>
          </p:nvSpPr>
          <p:spPr>
            <a:xfrm>
              <a:off x="1704700" y="3645025"/>
              <a:ext cx="24025" cy="115225"/>
            </a:xfrm>
            <a:custGeom>
              <a:avLst/>
              <a:gdLst/>
              <a:ahLst/>
              <a:cxnLst/>
              <a:rect l="l" t="t" r="r" b="b"/>
              <a:pathLst>
                <a:path w="961" h="4609" extrusionOk="0">
                  <a:moveTo>
                    <a:pt x="0" y="0"/>
                  </a:moveTo>
                  <a:lnTo>
                    <a:pt x="0" y="4609"/>
                  </a:lnTo>
                  <a:lnTo>
                    <a:pt x="960" y="4609"/>
                  </a:lnTo>
                  <a:lnTo>
                    <a:pt x="9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6"/>
            <p:cNvSpPr/>
            <p:nvPr/>
          </p:nvSpPr>
          <p:spPr>
            <a:xfrm>
              <a:off x="1767575" y="3681975"/>
              <a:ext cx="24025" cy="115250"/>
            </a:xfrm>
            <a:custGeom>
              <a:avLst/>
              <a:gdLst/>
              <a:ahLst/>
              <a:cxnLst/>
              <a:rect l="l" t="t" r="r" b="b"/>
              <a:pathLst>
                <a:path w="961" h="4610" extrusionOk="0">
                  <a:moveTo>
                    <a:pt x="1" y="1"/>
                  </a:moveTo>
                  <a:lnTo>
                    <a:pt x="1" y="4609"/>
                  </a:lnTo>
                  <a:lnTo>
                    <a:pt x="961" y="460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6"/>
            <p:cNvSpPr/>
            <p:nvPr/>
          </p:nvSpPr>
          <p:spPr>
            <a:xfrm>
              <a:off x="698500" y="2706025"/>
              <a:ext cx="151225" cy="593850"/>
            </a:xfrm>
            <a:custGeom>
              <a:avLst/>
              <a:gdLst/>
              <a:ahLst/>
              <a:cxnLst/>
              <a:rect l="l" t="t" r="r" b="b"/>
              <a:pathLst>
                <a:path w="6049" h="23754" extrusionOk="0">
                  <a:moveTo>
                    <a:pt x="595" y="1"/>
                  </a:moveTo>
                  <a:lnTo>
                    <a:pt x="576" y="1345"/>
                  </a:lnTo>
                  <a:lnTo>
                    <a:pt x="0" y="23754"/>
                  </a:lnTo>
                  <a:lnTo>
                    <a:pt x="6049" y="23754"/>
                  </a:lnTo>
                  <a:lnTo>
                    <a:pt x="5511" y="2651"/>
                  </a:lnTo>
                  <a:lnTo>
                    <a:pt x="54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6"/>
            <p:cNvSpPr/>
            <p:nvPr/>
          </p:nvSpPr>
          <p:spPr>
            <a:xfrm>
              <a:off x="712900" y="2706025"/>
              <a:ext cx="123400" cy="66275"/>
            </a:xfrm>
            <a:custGeom>
              <a:avLst/>
              <a:gdLst/>
              <a:ahLst/>
              <a:cxnLst/>
              <a:rect l="l" t="t" r="r" b="b"/>
              <a:pathLst>
                <a:path w="4936" h="2651" extrusionOk="0">
                  <a:moveTo>
                    <a:pt x="19" y="1"/>
                  </a:moveTo>
                  <a:lnTo>
                    <a:pt x="0" y="1345"/>
                  </a:lnTo>
                  <a:lnTo>
                    <a:pt x="4935" y="2651"/>
                  </a:lnTo>
                  <a:lnTo>
                    <a:pt x="487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6"/>
            <p:cNvSpPr/>
            <p:nvPr/>
          </p:nvSpPr>
          <p:spPr>
            <a:xfrm>
              <a:off x="672075" y="2687300"/>
              <a:ext cx="204050" cy="46125"/>
            </a:xfrm>
            <a:custGeom>
              <a:avLst/>
              <a:gdLst/>
              <a:ahLst/>
              <a:cxnLst/>
              <a:rect l="l" t="t" r="r" b="b"/>
              <a:pathLst>
                <a:path w="8162" h="1845" extrusionOk="0">
                  <a:moveTo>
                    <a:pt x="961" y="1"/>
                  </a:moveTo>
                  <a:cubicBezTo>
                    <a:pt x="423" y="1"/>
                    <a:pt x="1" y="404"/>
                    <a:pt x="1" y="903"/>
                  </a:cubicBezTo>
                  <a:lnTo>
                    <a:pt x="1" y="942"/>
                  </a:lnTo>
                  <a:cubicBezTo>
                    <a:pt x="1" y="1441"/>
                    <a:pt x="423" y="1844"/>
                    <a:pt x="961" y="1844"/>
                  </a:cubicBezTo>
                  <a:lnTo>
                    <a:pt x="7202" y="1844"/>
                  </a:lnTo>
                  <a:cubicBezTo>
                    <a:pt x="7720" y="1844"/>
                    <a:pt x="8162" y="1460"/>
                    <a:pt x="8124" y="942"/>
                  </a:cubicBezTo>
                  <a:lnTo>
                    <a:pt x="8124" y="903"/>
                  </a:lnTo>
                  <a:cubicBezTo>
                    <a:pt x="8124" y="404"/>
                    <a:pt x="7701" y="1"/>
                    <a:pt x="7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6"/>
            <p:cNvSpPr/>
            <p:nvPr/>
          </p:nvSpPr>
          <p:spPr>
            <a:xfrm>
              <a:off x="627450" y="3293625"/>
              <a:ext cx="292850" cy="51875"/>
            </a:xfrm>
            <a:custGeom>
              <a:avLst/>
              <a:gdLst/>
              <a:ahLst/>
              <a:cxnLst/>
              <a:rect l="l" t="t" r="r" b="b"/>
              <a:pathLst>
                <a:path w="11714" h="2075" extrusionOk="0">
                  <a:moveTo>
                    <a:pt x="2170" y="0"/>
                  </a:moveTo>
                  <a:cubicBezTo>
                    <a:pt x="999" y="0"/>
                    <a:pt x="0" y="922"/>
                    <a:pt x="0" y="2055"/>
                  </a:cubicBezTo>
                  <a:lnTo>
                    <a:pt x="0" y="2074"/>
                  </a:lnTo>
                  <a:lnTo>
                    <a:pt x="11714" y="2074"/>
                  </a:lnTo>
                  <a:cubicBezTo>
                    <a:pt x="11714" y="922"/>
                    <a:pt x="10734" y="0"/>
                    <a:pt x="9544" y="0"/>
                  </a:cubicBezTo>
                  <a:close/>
                </a:path>
              </a:pathLst>
            </a:custGeom>
            <a:solidFill>
              <a:srgbClr val="8A4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6"/>
            <p:cNvSpPr/>
            <p:nvPr/>
          </p:nvSpPr>
          <p:spPr>
            <a:xfrm>
              <a:off x="1341775" y="2691625"/>
              <a:ext cx="150750" cy="594825"/>
            </a:xfrm>
            <a:custGeom>
              <a:avLst/>
              <a:gdLst/>
              <a:ahLst/>
              <a:cxnLst/>
              <a:rect l="l" t="t" r="r" b="b"/>
              <a:pathLst>
                <a:path w="6030" h="23793" extrusionOk="0">
                  <a:moveTo>
                    <a:pt x="576" y="1"/>
                  </a:moveTo>
                  <a:lnTo>
                    <a:pt x="557" y="1364"/>
                  </a:lnTo>
                  <a:lnTo>
                    <a:pt x="0" y="23792"/>
                  </a:lnTo>
                  <a:lnTo>
                    <a:pt x="6030" y="23792"/>
                  </a:lnTo>
                  <a:lnTo>
                    <a:pt x="5492" y="2670"/>
                  </a:lnTo>
                  <a:lnTo>
                    <a:pt x="54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6"/>
            <p:cNvSpPr/>
            <p:nvPr/>
          </p:nvSpPr>
          <p:spPr>
            <a:xfrm>
              <a:off x="1355700" y="2691625"/>
              <a:ext cx="123400" cy="66750"/>
            </a:xfrm>
            <a:custGeom>
              <a:avLst/>
              <a:gdLst/>
              <a:ahLst/>
              <a:cxnLst/>
              <a:rect l="l" t="t" r="r" b="b"/>
              <a:pathLst>
                <a:path w="4936" h="2670" extrusionOk="0">
                  <a:moveTo>
                    <a:pt x="19" y="1"/>
                  </a:moveTo>
                  <a:lnTo>
                    <a:pt x="0" y="1364"/>
                  </a:lnTo>
                  <a:lnTo>
                    <a:pt x="4935" y="2670"/>
                  </a:lnTo>
                  <a:lnTo>
                    <a:pt x="485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6"/>
            <p:cNvSpPr/>
            <p:nvPr/>
          </p:nvSpPr>
          <p:spPr>
            <a:xfrm>
              <a:off x="1315375" y="2673375"/>
              <a:ext cx="203550" cy="46600"/>
            </a:xfrm>
            <a:custGeom>
              <a:avLst/>
              <a:gdLst/>
              <a:ahLst/>
              <a:cxnLst/>
              <a:rect l="l" t="t" r="r" b="b"/>
              <a:pathLst>
                <a:path w="8142" h="1864" extrusionOk="0">
                  <a:moveTo>
                    <a:pt x="960" y="1"/>
                  </a:moveTo>
                  <a:cubicBezTo>
                    <a:pt x="423" y="1"/>
                    <a:pt x="0" y="423"/>
                    <a:pt x="0" y="923"/>
                  </a:cubicBezTo>
                  <a:lnTo>
                    <a:pt x="0" y="942"/>
                  </a:lnTo>
                  <a:cubicBezTo>
                    <a:pt x="0" y="1441"/>
                    <a:pt x="423" y="1864"/>
                    <a:pt x="960" y="1864"/>
                  </a:cubicBezTo>
                  <a:lnTo>
                    <a:pt x="7182" y="1864"/>
                  </a:lnTo>
                  <a:cubicBezTo>
                    <a:pt x="7700" y="1864"/>
                    <a:pt x="8142" y="1441"/>
                    <a:pt x="8142" y="942"/>
                  </a:cubicBezTo>
                  <a:lnTo>
                    <a:pt x="8142" y="923"/>
                  </a:lnTo>
                  <a:cubicBezTo>
                    <a:pt x="8142" y="404"/>
                    <a:pt x="7700" y="1"/>
                    <a:pt x="7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6"/>
            <p:cNvSpPr/>
            <p:nvPr/>
          </p:nvSpPr>
          <p:spPr>
            <a:xfrm>
              <a:off x="1270250" y="3279700"/>
              <a:ext cx="292850" cy="52350"/>
            </a:xfrm>
            <a:custGeom>
              <a:avLst/>
              <a:gdLst/>
              <a:ahLst/>
              <a:cxnLst/>
              <a:rect l="l" t="t" r="r" b="b"/>
              <a:pathLst>
                <a:path w="11714" h="2094" extrusionOk="0">
                  <a:moveTo>
                    <a:pt x="2170" y="0"/>
                  </a:moveTo>
                  <a:cubicBezTo>
                    <a:pt x="979" y="0"/>
                    <a:pt x="0" y="941"/>
                    <a:pt x="0" y="2055"/>
                  </a:cubicBezTo>
                  <a:lnTo>
                    <a:pt x="0" y="2093"/>
                  </a:lnTo>
                  <a:lnTo>
                    <a:pt x="11713" y="2093"/>
                  </a:lnTo>
                  <a:cubicBezTo>
                    <a:pt x="11713" y="941"/>
                    <a:pt x="10753" y="0"/>
                    <a:pt x="9524" y="0"/>
                  </a:cubicBezTo>
                  <a:close/>
                </a:path>
              </a:pathLst>
            </a:custGeom>
            <a:solidFill>
              <a:srgbClr val="8A4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6"/>
            <p:cNvSpPr/>
            <p:nvPr/>
          </p:nvSpPr>
          <p:spPr>
            <a:xfrm>
              <a:off x="366775" y="3090075"/>
              <a:ext cx="1217925" cy="714825"/>
            </a:xfrm>
            <a:custGeom>
              <a:avLst/>
              <a:gdLst/>
              <a:ahLst/>
              <a:cxnLst/>
              <a:rect l="l" t="t" r="r" b="b"/>
              <a:pathLst>
                <a:path w="48717" h="28593" extrusionOk="0">
                  <a:moveTo>
                    <a:pt x="12578" y="0"/>
                  </a:moveTo>
                  <a:lnTo>
                    <a:pt x="0" y="9102"/>
                  </a:lnTo>
                  <a:lnTo>
                    <a:pt x="0" y="28593"/>
                  </a:lnTo>
                  <a:lnTo>
                    <a:pt x="48717" y="28593"/>
                  </a:lnTo>
                  <a:lnTo>
                    <a:pt x="48717" y="9102"/>
                  </a:lnTo>
                  <a:lnTo>
                    <a:pt x="37406" y="0"/>
                  </a:lnTo>
                  <a:lnTo>
                    <a:pt x="24253" y="9102"/>
                  </a:lnTo>
                  <a:lnTo>
                    <a:pt x="125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6"/>
            <p:cNvSpPr/>
            <p:nvPr/>
          </p:nvSpPr>
          <p:spPr>
            <a:xfrm>
              <a:off x="366775" y="3090075"/>
              <a:ext cx="1217925" cy="281325"/>
            </a:xfrm>
            <a:custGeom>
              <a:avLst/>
              <a:gdLst/>
              <a:ahLst/>
              <a:cxnLst/>
              <a:rect l="l" t="t" r="r" b="b"/>
              <a:pathLst>
                <a:path w="48717" h="11253" extrusionOk="0">
                  <a:moveTo>
                    <a:pt x="38174" y="0"/>
                  </a:moveTo>
                  <a:lnTo>
                    <a:pt x="25655" y="9045"/>
                  </a:lnTo>
                  <a:lnTo>
                    <a:pt x="20470" y="6030"/>
                  </a:lnTo>
                  <a:lnTo>
                    <a:pt x="12751" y="193"/>
                  </a:lnTo>
                  <a:lnTo>
                    <a:pt x="96" y="9486"/>
                  </a:lnTo>
                  <a:lnTo>
                    <a:pt x="0" y="10350"/>
                  </a:lnTo>
                  <a:lnTo>
                    <a:pt x="0" y="11253"/>
                  </a:lnTo>
                  <a:lnTo>
                    <a:pt x="12578" y="2190"/>
                  </a:lnTo>
                  <a:lnTo>
                    <a:pt x="25098" y="11253"/>
                  </a:lnTo>
                  <a:lnTo>
                    <a:pt x="37541" y="2190"/>
                  </a:lnTo>
                  <a:lnTo>
                    <a:pt x="48717" y="11253"/>
                  </a:lnTo>
                  <a:lnTo>
                    <a:pt x="48717" y="9390"/>
                  </a:lnTo>
                  <a:lnTo>
                    <a:pt x="3817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6"/>
            <p:cNvSpPr/>
            <p:nvPr/>
          </p:nvSpPr>
          <p:spPr>
            <a:xfrm>
              <a:off x="305800" y="3058400"/>
              <a:ext cx="1336500" cy="313000"/>
            </a:xfrm>
            <a:custGeom>
              <a:avLst/>
              <a:gdLst/>
              <a:ahLst/>
              <a:cxnLst/>
              <a:rect l="l" t="t" r="r" b="b"/>
              <a:pathLst>
                <a:path w="53460" h="12520" extrusionOk="0">
                  <a:moveTo>
                    <a:pt x="14959" y="0"/>
                  </a:moveTo>
                  <a:lnTo>
                    <a:pt x="1" y="10888"/>
                  </a:lnTo>
                  <a:lnTo>
                    <a:pt x="1210" y="12520"/>
                  </a:lnTo>
                  <a:lnTo>
                    <a:pt x="14978" y="2496"/>
                  </a:lnTo>
                  <a:lnTo>
                    <a:pt x="25770" y="10331"/>
                  </a:lnTo>
                  <a:lnTo>
                    <a:pt x="27460" y="11579"/>
                  </a:lnTo>
                  <a:lnTo>
                    <a:pt x="29169" y="10331"/>
                  </a:lnTo>
                  <a:lnTo>
                    <a:pt x="39941" y="2496"/>
                  </a:lnTo>
                  <a:lnTo>
                    <a:pt x="52269" y="12136"/>
                  </a:lnTo>
                  <a:lnTo>
                    <a:pt x="53460" y="10504"/>
                  </a:lnTo>
                  <a:lnTo>
                    <a:pt x="39980" y="19"/>
                  </a:lnTo>
                  <a:lnTo>
                    <a:pt x="39980" y="0"/>
                  </a:lnTo>
                  <a:lnTo>
                    <a:pt x="39941" y="0"/>
                  </a:lnTo>
                  <a:lnTo>
                    <a:pt x="39922" y="19"/>
                  </a:lnTo>
                  <a:lnTo>
                    <a:pt x="27460" y="9083"/>
                  </a:lnTo>
                  <a:lnTo>
                    <a:pt x="149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6"/>
            <p:cNvSpPr/>
            <p:nvPr/>
          </p:nvSpPr>
          <p:spPr>
            <a:xfrm>
              <a:off x="1070525" y="3374275"/>
              <a:ext cx="157025" cy="136825"/>
            </a:xfrm>
            <a:custGeom>
              <a:avLst/>
              <a:gdLst/>
              <a:ahLst/>
              <a:cxnLst/>
              <a:rect l="l" t="t" r="r" b="b"/>
              <a:pathLst>
                <a:path w="6281" h="5473" extrusionOk="0">
                  <a:moveTo>
                    <a:pt x="1" y="0"/>
                  </a:moveTo>
                  <a:lnTo>
                    <a:pt x="1" y="5473"/>
                  </a:lnTo>
                  <a:lnTo>
                    <a:pt x="6280" y="5473"/>
                  </a:lnTo>
                  <a:lnTo>
                    <a:pt x="6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6"/>
            <p:cNvSpPr/>
            <p:nvPr/>
          </p:nvSpPr>
          <p:spPr>
            <a:xfrm>
              <a:off x="1077250" y="3379075"/>
              <a:ext cx="144050" cy="124825"/>
            </a:xfrm>
            <a:custGeom>
              <a:avLst/>
              <a:gdLst/>
              <a:ahLst/>
              <a:cxnLst/>
              <a:rect l="l" t="t" r="r" b="b"/>
              <a:pathLst>
                <a:path w="5762" h="4993" extrusionOk="0">
                  <a:moveTo>
                    <a:pt x="1" y="0"/>
                  </a:moveTo>
                  <a:lnTo>
                    <a:pt x="1" y="4993"/>
                  </a:lnTo>
                  <a:lnTo>
                    <a:pt x="5761" y="4993"/>
                  </a:lnTo>
                  <a:lnTo>
                    <a:pt x="5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6"/>
            <p:cNvSpPr/>
            <p:nvPr/>
          </p:nvSpPr>
          <p:spPr>
            <a:xfrm>
              <a:off x="1077725" y="3379075"/>
              <a:ext cx="142600" cy="124825"/>
            </a:xfrm>
            <a:custGeom>
              <a:avLst/>
              <a:gdLst/>
              <a:ahLst/>
              <a:cxnLst/>
              <a:rect l="l" t="t" r="r" b="b"/>
              <a:pathLst>
                <a:path w="5704" h="4993" extrusionOk="0">
                  <a:moveTo>
                    <a:pt x="1537" y="0"/>
                  </a:moveTo>
                  <a:lnTo>
                    <a:pt x="1537" y="2343"/>
                  </a:lnTo>
                  <a:lnTo>
                    <a:pt x="1" y="2343"/>
                  </a:lnTo>
                  <a:lnTo>
                    <a:pt x="1" y="2669"/>
                  </a:lnTo>
                  <a:lnTo>
                    <a:pt x="1537" y="2669"/>
                  </a:lnTo>
                  <a:lnTo>
                    <a:pt x="1537" y="4993"/>
                  </a:lnTo>
                  <a:lnTo>
                    <a:pt x="1864" y="4993"/>
                  </a:lnTo>
                  <a:lnTo>
                    <a:pt x="1864" y="2669"/>
                  </a:lnTo>
                  <a:lnTo>
                    <a:pt x="3841" y="2669"/>
                  </a:lnTo>
                  <a:lnTo>
                    <a:pt x="3841" y="4993"/>
                  </a:lnTo>
                  <a:lnTo>
                    <a:pt x="4168" y="4993"/>
                  </a:lnTo>
                  <a:lnTo>
                    <a:pt x="4168" y="2669"/>
                  </a:lnTo>
                  <a:lnTo>
                    <a:pt x="5704" y="2669"/>
                  </a:lnTo>
                  <a:lnTo>
                    <a:pt x="5704" y="2343"/>
                  </a:lnTo>
                  <a:lnTo>
                    <a:pt x="4168" y="2343"/>
                  </a:lnTo>
                  <a:lnTo>
                    <a:pt x="4168" y="0"/>
                  </a:lnTo>
                  <a:lnTo>
                    <a:pt x="3841" y="0"/>
                  </a:lnTo>
                  <a:lnTo>
                    <a:pt x="3841" y="2343"/>
                  </a:lnTo>
                  <a:lnTo>
                    <a:pt x="1864" y="2343"/>
                  </a:lnTo>
                  <a:lnTo>
                    <a:pt x="1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6"/>
            <p:cNvSpPr/>
            <p:nvPr/>
          </p:nvSpPr>
          <p:spPr>
            <a:xfrm>
              <a:off x="1102700" y="3385800"/>
              <a:ext cx="118600" cy="118100"/>
            </a:xfrm>
            <a:custGeom>
              <a:avLst/>
              <a:gdLst/>
              <a:ahLst/>
              <a:cxnLst/>
              <a:rect l="l" t="t" r="r" b="b"/>
              <a:pathLst>
                <a:path w="4744" h="4724" extrusionOk="0">
                  <a:moveTo>
                    <a:pt x="4743" y="0"/>
                  </a:moveTo>
                  <a:lnTo>
                    <a:pt x="0" y="4724"/>
                  </a:lnTo>
                  <a:lnTo>
                    <a:pt x="961" y="4724"/>
                  </a:lnTo>
                  <a:lnTo>
                    <a:pt x="4743" y="979"/>
                  </a:lnTo>
                  <a:lnTo>
                    <a:pt x="4743"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6"/>
            <p:cNvSpPr/>
            <p:nvPr/>
          </p:nvSpPr>
          <p:spPr>
            <a:xfrm>
              <a:off x="1077250" y="3379075"/>
              <a:ext cx="125800" cy="124825"/>
            </a:xfrm>
            <a:custGeom>
              <a:avLst/>
              <a:gdLst/>
              <a:ahLst/>
              <a:cxnLst/>
              <a:rect l="l" t="t" r="r" b="b"/>
              <a:pathLst>
                <a:path w="5032" h="4993" extrusionOk="0">
                  <a:moveTo>
                    <a:pt x="3515" y="0"/>
                  </a:moveTo>
                  <a:lnTo>
                    <a:pt x="1" y="3533"/>
                  </a:lnTo>
                  <a:lnTo>
                    <a:pt x="1" y="4993"/>
                  </a:lnTo>
                  <a:lnTo>
                    <a:pt x="39" y="4993"/>
                  </a:lnTo>
                  <a:lnTo>
                    <a:pt x="503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6"/>
            <p:cNvSpPr/>
            <p:nvPr/>
          </p:nvSpPr>
          <p:spPr>
            <a:xfrm>
              <a:off x="1350400" y="3374275"/>
              <a:ext cx="157500" cy="136825"/>
            </a:xfrm>
            <a:custGeom>
              <a:avLst/>
              <a:gdLst/>
              <a:ahLst/>
              <a:cxnLst/>
              <a:rect l="l" t="t" r="r" b="b"/>
              <a:pathLst>
                <a:path w="6300" h="5473" extrusionOk="0">
                  <a:moveTo>
                    <a:pt x="1" y="0"/>
                  </a:moveTo>
                  <a:lnTo>
                    <a:pt x="1" y="5473"/>
                  </a:lnTo>
                  <a:lnTo>
                    <a:pt x="6299" y="5473"/>
                  </a:lnTo>
                  <a:lnTo>
                    <a:pt x="6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6"/>
            <p:cNvSpPr/>
            <p:nvPr/>
          </p:nvSpPr>
          <p:spPr>
            <a:xfrm>
              <a:off x="1357125" y="3379075"/>
              <a:ext cx="144050" cy="124825"/>
            </a:xfrm>
            <a:custGeom>
              <a:avLst/>
              <a:gdLst/>
              <a:ahLst/>
              <a:cxnLst/>
              <a:rect l="l" t="t" r="r" b="b"/>
              <a:pathLst>
                <a:path w="5762" h="4993" extrusionOk="0">
                  <a:moveTo>
                    <a:pt x="1" y="0"/>
                  </a:moveTo>
                  <a:lnTo>
                    <a:pt x="1" y="4993"/>
                  </a:lnTo>
                  <a:lnTo>
                    <a:pt x="5761" y="4993"/>
                  </a:lnTo>
                  <a:lnTo>
                    <a:pt x="5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6"/>
            <p:cNvSpPr/>
            <p:nvPr/>
          </p:nvSpPr>
          <p:spPr>
            <a:xfrm>
              <a:off x="1358575" y="3379075"/>
              <a:ext cx="142600" cy="124825"/>
            </a:xfrm>
            <a:custGeom>
              <a:avLst/>
              <a:gdLst/>
              <a:ahLst/>
              <a:cxnLst/>
              <a:rect l="l" t="t" r="r" b="b"/>
              <a:pathLst>
                <a:path w="5704" h="4993" extrusionOk="0">
                  <a:moveTo>
                    <a:pt x="1536" y="0"/>
                  </a:moveTo>
                  <a:lnTo>
                    <a:pt x="1536" y="2343"/>
                  </a:lnTo>
                  <a:lnTo>
                    <a:pt x="0" y="2343"/>
                  </a:lnTo>
                  <a:lnTo>
                    <a:pt x="0" y="2669"/>
                  </a:lnTo>
                  <a:lnTo>
                    <a:pt x="1536" y="2669"/>
                  </a:lnTo>
                  <a:lnTo>
                    <a:pt x="1536" y="4993"/>
                  </a:lnTo>
                  <a:lnTo>
                    <a:pt x="1863" y="4993"/>
                  </a:lnTo>
                  <a:lnTo>
                    <a:pt x="1863" y="2669"/>
                  </a:lnTo>
                  <a:lnTo>
                    <a:pt x="3841" y="2669"/>
                  </a:lnTo>
                  <a:lnTo>
                    <a:pt x="3841" y="4993"/>
                  </a:lnTo>
                  <a:lnTo>
                    <a:pt x="4167" y="4993"/>
                  </a:lnTo>
                  <a:lnTo>
                    <a:pt x="4167" y="2669"/>
                  </a:lnTo>
                  <a:lnTo>
                    <a:pt x="5703" y="2669"/>
                  </a:lnTo>
                  <a:lnTo>
                    <a:pt x="5703" y="2343"/>
                  </a:lnTo>
                  <a:lnTo>
                    <a:pt x="4167" y="2343"/>
                  </a:lnTo>
                  <a:lnTo>
                    <a:pt x="4167" y="0"/>
                  </a:lnTo>
                  <a:lnTo>
                    <a:pt x="3841" y="0"/>
                  </a:lnTo>
                  <a:lnTo>
                    <a:pt x="3841" y="2343"/>
                  </a:lnTo>
                  <a:lnTo>
                    <a:pt x="1863" y="2343"/>
                  </a:lnTo>
                  <a:lnTo>
                    <a:pt x="1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6"/>
            <p:cNvSpPr/>
            <p:nvPr/>
          </p:nvSpPr>
          <p:spPr>
            <a:xfrm>
              <a:off x="1383050" y="3385800"/>
              <a:ext cx="118125" cy="118100"/>
            </a:xfrm>
            <a:custGeom>
              <a:avLst/>
              <a:gdLst/>
              <a:ahLst/>
              <a:cxnLst/>
              <a:rect l="l" t="t" r="r" b="b"/>
              <a:pathLst>
                <a:path w="4725" h="4724" extrusionOk="0">
                  <a:moveTo>
                    <a:pt x="4724" y="0"/>
                  </a:moveTo>
                  <a:lnTo>
                    <a:pt x="1" y="4724"/>
                  </a:lnTo>
                  <a:lnTo>
                    <a:pt x="980" y="4724"/>
                  </a:lnTo>
                  <a:lnTo>
                    <a:pt x="4724" y="979"/>
                  </a:lnTo>
                  <a:lnTo>
                    <a:pt x="4724"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6"/>
            <p:cNvSpPr/>
            <p:nvPr/>
          </p:nvSpPr>
          <p:spPr>
            <a:xfrm>
              <a:off x="1357125" y="3379075"/>
              <a:ext cx="126775" cy="124825"/>
            </a:xfrm>
            <a:custGeom>
              <a:avLst/>
              <a:gdLst/>
              <a:ahLst/>
              <a:cxnLst/>
              <a:rect l="l" t="t" r="r" b="b"/>
              <a:pathLst>
                <a:path w="5071" h="4993" extrusionOk="0">
                  <a:moveTo>
                    <a:pt x="3534" y="0"/>
                  </a:moveTo>
                  <a:lnTo>
                    <a:pt x="1" y="3533"/>
                  </a:lnTo>
                  <a:lnTo>
                    <a:pt x="1" y="4993"/>
                  </a:lnTo>
                  <a:lnTo>
                    <a:pt x="77" y="4993"/>
                  </a:lnTo>
                  <a:lnTo>
                    <a:pt x="5070"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6"/>
            <p:cNvSpPr/>
            <p:nvPr/>
          </p:nvSpPr>
          <p:spPr>
            <a:xfrm>
              <a:off x="733050" y="3374275"/>
              <a:ext cx="157475" cy="136825"/>
            </a:xfrm>
            <a:custGeom>
              <a:avLst/>
              <a:gdLst/>
              <a:ahLst/>
              <a:cxnLst/>
              <a:rect l="l" t="t" r="r" b="b"/>
              <a:pathLst>
                <a:path w="6299" h="5473" extrusionOk="0">
                  <a:moveTo>
                    <a:pt x="1" y="0"/>
                  </a:moveTo>
                  <a:lnTo>
                    <a:pt x="1" y="5473"/>
                  </a:lnTo>
                  <a:lnTo>
                    <a:pt x="6299" y="5473"/>
                  </a:lnTo>
                  <a:lnTo>
                    <a:pt x="6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6"/>
            <p:cNvSpPr/>
            <p:nvPr/>
          </p:nvSpPr>
          <p:spPr>
            <a:xfrm>
              <a:off x="739775" y="3379075"/>
              <a:ext cx="144050" cy="124825"/>
            </a:xfrm>
            <a:custGeom>
              <a:avLst/>
              <a:gdLst/>
              <a:ahLst/>
              <a:cxnLst/>
              <a:rect l="l" t="t" r="r" b="b"/>
              <a:pathLst>
                <a:path w="5762" h="4993" extrusionOk="0">
                  <a:moveTo>
                    <a:pt x="0" y="0"/>
                  </a:moveTo>
                  <a:lnTo>
                    <a:pt x="0" y="4993"/>
                  </a:lnTo>
                  <a:lnTo>
                    <a:pt x="5761" y="4993"/>
                  </a:lnTo>
                  <a:lnTo>
                    <a:pt x="5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6"/>
            <p:cNvSpPr/>
            <p:nvPr/>
          </p:nvSpPr>
          <p:spPr>
            <a:xfrm>
              <a:off x="739775" y="3379075"/>
              <a:ext cx="143075" cy="124825"/>
            </a:xfrm>
            <a:custGeom>
              <a:avLst/>
              <a:gdLst/>
              <a:ahLst/>
              <a:cxnLst/>
              <a:rect l="l" t="t" r="r" b="b"/>
              <a:pathLst>
                <a:path w="5723" h="4993" extrusionOk="0">
                  <a:moveTo>
                    <a:pt x="1537" y="0"/>
                  </a:moveTo>
                  <a:lnTo>
                    <a:pt x="1537" y="2343"/>
                  </a:lnTo>
                  <a:lnTo>
                    <a:pt x="0" y="2343"/>
                  </a:lnTo>
                  <a:lnTo>
                    <a:pt x="0" y="2669"/>
                  </a:lnTo>
                  <a:lnTo>
                    <a:pt x="1537" y="2669"/>
                  </a:lnTo>
                  <a:lnTo>
                    <a:pt x="1537" y="4993"/>
                  </a:lnTo>
                  <a:lnTo>
                    <a:pt x="1882" y="4993"/>
                  </a:lnTo>
                  <a:lnTo>
                    <a:pt x="1882" y="2669"/>
                  </a:lnTo>
                  <a:lnTo>
                    <a:pt x="3841" y="2669"/>
                  </a:lnTo>
                  <a:lnTo>
                    <a:pt x="3841" y="4993"/>
                  </a:lnTo>
                  <a:lnTo>
                    <a:pt x="4187" y="4993"/>
                  </a:lnTo>
                  <a:lnTo>
                    <a:pt x="4187" y="2669"/>
                  </a:lnTo>
                  <a:lnTo>
                    <a:pt x="5723" y="2669"/>
                  </a:lnTo>
                  <a:lnTo>
                    <a:pt x="5723" y="2343"/>
                  </a:lnTo>
                  <a:lnTo>
                    <a:pt x="4225" y="2343"/>
                  </a:lnTo>
                  <a:lnTo>
                    <a:pt x="4225" y="0"/>
                  </a:lnTo>
                  <a:lnTo>
                    <a:pt x="3899" y="0"/>
                  </a:lnTo>
                  <a:lnTo>
                    <a:pt x="3899" y="2343"/>
                  </a:lnTo>
                  <a:lnTo>
                    <a:pt x="1921" y="2343"/>
                  </a:lnTo>
                  <a:lnTo>
                    <a:pt x="19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6"/>
            <p:cNvSpPr/>
            <p:nvPr/>
          </p:nvSpPr>
          <p:spPr>
            <a:xfrm>
              <a:off x="765700" y="3385800"/>
              <a:ext cx="118125" cy="118100"/>
            </a:xfrm>
            <a:custGeom>
              <a:avLst/>
              <a:gdLst/>
              <a:ahLst/>
              <a:cxnLst/>
              <a:rect l="l" t="t" r="r" b="b"/>
              <a:pathLst>
                <a:path w="4725" h="4724" extrusionOk="0">
                  <a:moveTo>
                    <a:pt x="4724" y="0"/>
                  </a:moveTo>
                  <a:lnTo>
                    <a:pt x="0" y="4724"/>
                  </a:lnTo>
                  <a:lnTo>
                    <a:pt x="960" y="4724"/>
                  </a:lnTo>
                  <a:lnTo>
                    <a:pt x="4724" y="979"/>
                  </a:lnTo>
                  <a:lnTo>
                    <a:pt x="4724"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6"/>
            <p:cNvSpPr/>
            <p:nvPr/>
          </p:nvSpPr>
          <p:spPr>
            <a:xfrm>
              <a:off x="739775" y="3379075"/>
              <a:ext cx="126750" cy="124825"/>
            </a:xfrm>
            <a:custGeom>
              <a:avLst/>
              <a:gdLst/>
              <a:ahLst/>
              <a:cxnLst/>
              <a:rect l="l" t="t" r="r" b="b"/>
              <a:pathLst>
                <a:path w="5070" h="4993" extrusionOk="0">
                  <a:moveTo>
                    <a:pt x="3534" y="0"/>
                  </a:moveTo>
                  <a:lnTo>
                    <a:pt x="0" y="3533"/>
                  </a:lnTo>
                  <a:lnTo>
                    <a:pt x="0" y="4993"/>
                  </a:lnTo>
                  <a:lnTo>
                    <a:pt x="58" y="4993"/>
                  </a:lnTo>
                  <a:lnTo>
                    <a:pt x="5070"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6"/>
            <p:cNvSpPr/>
            <p:nvPr/>
          </p:nvSpPr>
          <p:spPr>
            <a:xfrm>
              <a:off x="366300" y="3662300"/>
              <a:ext cx="1218400" cy="33625"/>
            </a:xfrm>
            <a:custGeom>
              <a:avLst/>
              <a:gdLst/>
              <a:ahLst/>
              <a:cxnLst/>
              <a:rect l="l" t="t" r="r" b="b"/>
              <a:pathLst>
                <a:path w="48736" h="1345" extrusionOk="0">
                  <a:moveTo>
                    <a:pt x="0" y="1"/>
                  </a:moveTo>
                  <a:lnTo>
                    <a:pt x="0" y="1345"/>
                  </a:lnTo>
                  <a:lnTo>
                    <a:pt x="48736" y="1345"/>
                  </a:lnTo>
                  <a:lnTo>
                    <a:pt x="48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6"/>
            <p:cNvSpPr/>
            <p:nvPr/>
          </p:nvSpPr>
          <p:spPr>
            <a:xfrm>
              <a:off x="782500" y="3578300"/>
              <a:ext cx="377825" cy="226600"/>
            </a:xfrm>
            <a:custGeom>
              <a:avLst/>
              <a:gdLst/>
              <a:ahLst/>
              <a:cxnLst/>
              <a:rect l="l" t="t" r="r" b="b"/>
              <a:pathLst>
                <a:path w="15113" h="9064" extrusionOk="0">
                  <a:moveTo>
                    <a:pt x="0" y="0"/>
                  </a:moveTo>
                  <a:lnTo>
                    <a:pt x="0" y="9064"/>
                  </a:lnTo>
                  <a:lnTo>
                    <a:pt x="15113" y="9064"/>
                  </a:lnTo>
                  <a:lnTo>
                    <a:pt x="15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6"/>
            <p:cNvSpPr/>
            <p:nvPr/>
          </p:nvSpPr>
          <p:spPr>
            <a:xfrm>
              <a:off x="733050" y="3559575"/>
              <a:ext cx="488250" cy="28825"/>
            </a:xfrm>
            <a:custGeom>
              <a:avLst/>
              <a:gdLst/>
              <a:ahLst/>
              <a:cxnLst/>
              <a:rect l="l" t="t" r="r" b="b"/>
              <a:pathLst>
                <a:path w="19530" h="1153" extrusionOk="0">
                  <a:moveTo>
                    <a:pt x="1" y="0"/>
                  </a:moveTo>
                  <a:lnTo>
                    <a:pt x="1" y="1152"/>
                  </a:lnTo>
                  <a:lnTo>
                    <a:pt x="19529" y="1152"/>
                  </a:lnTo>
                  <a:lnTo>
                    <a:pt x="19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6"/>
            <p:cNvSpPr/>
            <p:nvPr/>
          </p:nvSpPr>
          <p:spPr>
            <a:xfrm>
              <a:off x="760900" y="3588850"/>
              <a:ext cx="39875" cy="216050"/>
            </a:xfrm>
            <a:custGeom>
              <a:avLst/>
              <a:gdLst/>
              <a:ahLst/>
              <a:cxnLst/>
              <a:rect l="l" t="t" r="r" b="b"/>
              <a:pathLst>
                <a:path w="1595" h="8642" extrusionOk="0">
                  <a:moveTo>
                    <a:pt x="0" y="1"/>
                  </a:moveTo>
                  <a:lnTo>
                    <a:pt x="0" y="8642"/>
                  </a:lnTo>
                  <a:lnTo>
                    <a:pt x="1594" y="8642"/>
                  </a:lnTo>
                  <a:lnTo>
                    <a:pt x="1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6"/>
            <p:cNvSpPr/>
            <p:nvPr/>
          </p:nvSpPr>
          <p:spPr>
            <a:xfrm>
              <a:off x="1153100" y="3588850"/>
              <a:ext cx="40350" cy="216050"/>
            </a:xfrm>
            <a:custGeom>
              <a:avLst/>
              <a:gdLst/>
              <a:ahLst/>
              <a:cxnLst/>
              <a:rect l="l" t="t" r="r" b="b"/>
              <a:pathLst>
                <a:path w="1614" h="8642" extrusionOk="0">
                  <a:moveTo>
                    <a:pt x="1" y="1"/>
                  </a:moveTo>
                  <a:lnTo>
                    <a:pt x="1" y="8642"/>
                  </a:lnTo>
                  <a:lnTo>
                    <a:pt x="1614" y="8642"/>
                  </a:lnTo>
                  <a:lnTo>
                    <a:pt x="16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6"/>
            <p:cNvSpPr/>
            <p:nvPr/>
          </p:nvSpPr>
          <p:spPr>
            <a:xfrm>
              <a:off x="760900" y="3588850"/>
              <a:ext cx="40350" cy="16050"/>
            </a:xfrm>
            <a:custGeom>
              <a:avLst/>
              <a:gdLst/>
              <a:ahLst/>
              <a:cxnLst/>
              <a:rect l="l" t="t" r="r" b="b"/>
              <a:pathLst>
                <a:path w="1614" h="642" extrusionOk="0">
                  <a:moveTo>
                    <a:pt x="0" y="1"/>
                  </a:moveTo>
                  <a:lnTo>
                    <a:pt x="0" y="442"/>
                  </a:lnTo>
                  <a:cubicBezTo>
                    <a:pt x="353" y="573"/>
                    <a:pt x="724" y="641"/>
                    <a:pt x="1095" y="641"/>
                  </a:cubicBezTo>
                  <a:cubicBezTo>
                    <a:pt x="1269" y="641"/>
                    <a:pt x="1442" y="627"/>
                    <a:pt x="1613" y="596"/>
                  </a:cubicBezTo>
                  <a:lnTo>
                    <a:pt x="1613"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6"/>
            <p:cNvSpPr/>
            <p:nvPr/>
          </p:nvSpPr>
          <p:spPr>
            <a:xfrm>
              <a:off x="1153100" y="3588850"/>
              <a:ext cx="40350" cy="16050"/>
            </a:xfrm>
            <a:custGeom>
              <a:avLst/>
              <a:gdLst/>
              <a:ahLst/>
              <a:cxnLst/>
              <a:rect l="l" t="t" r="r" b="b"/>
              <a:pathLst>
                <a:path w="1614" h="642" extrusionOk="0">
                  <a:moveTo>
                    <a:pt x="1" y="1"/>
                  </a:moveTo>
                  <a:lnTo>
                    <a:pt x="1" y="442"/>
                  </a:lnTo>
                  <a:cubicBezTo>
                    <a:pt x="367" y="573"/>
                    <a:pt x="742" y="641"/>
                    <a:pt x="1108" y="641"/>
                  </a:cubicBezTo>
                  <a:cubicBezTo>
                    <a:pt x="1279" y="641"/>
                    <a:pt x="1448" y="627"/>
                    <a:pt x="1614" y="596"/>
                  </a:cubicBezTo>
                  <a:lnTo>
                    <a:pt x="161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6"/>
            <p:cNvSpPr/>
            <p:nvPr/>
          </p:nvSpPr>
          <p:spPr>
            <a:xfrm>
              <a:off x="1193425" y="3588850"/>
              <a:ext cx="27875" cy="216050"/>
            </a:xfrm>
            <a:custGeom>
              <a:avLst/>
              <a:gdLst/>
              <a:ahLst/>
              <a:cxnLst/>
              <a:rect l="l" t="t" r="r" b="b"/>
              <a:pathLst>
                <a:path w="1115" h="8642" extrusionOk="0">
                  <a:moveTo>
                    <a:pt x="1" y="1"/>
                  </a:moveTo>
                  <a:lnTo>
                    <a:pt x="1" y="8642"/>
                  </a:lnTo>
                  <a:lnTo>
                    <a:pt x="366" y="346"/>
                  </a:lnTo>
                  <a:lnTo>
                    <a:pt x="111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6"/>
            <p:cNvSpPr/>
            <p:nvPr/>
          </p:nvSpPr>
          <p:spPr>
            <a:xfrm>
              <a:off x="733050" y="3588850"/>
              <a:ext cx="27875" cy="216050"/>
            </a:xfrm>
            <a:custGeom>
              <a:avLst/>
              <a:gdLst/>
              <a:ahLst/>
              <a:cxnLst/>
              <a:rect l="l" t="t" r="r" b="b"/>
              <a:pathLst>
                <a:path w="1115" h="8642" extrusionOk="0">
                  <a:moveTo>
                    <a:pt x="1" y="1"/>
                  </a:moveTo>
                  <a:lnTo>
                    <a:pt x="750" y="346"/>
                  </a:lnTo>
                  <a:lnTo>
                    <a:pt x="1114" y="8642"/>
                  </a:lnTo>
                  <a:lnTo>
                    <a:pt x="111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6"/>
            <p:cNvSpPr/>
            <p:nvPr/>
          </p:nvSpPr>
          <p:spPr>
            <a:xfrm>
              <a:off x="1584675" y="3696875"/>
              <a:ext cx="120050" cy="108025"/>
            </a:xfrm>
            <a:custGeom>
              <a:avLst/>
              <a:gdLst/>
              <a:ahLst/>
              <a:cxnLst/>
              <a:rect l="l" t="t" r="r" b="b"/>
              <a:pathLst>
                <a:path w="4802" h="4321" extrusionOk="0">
                  <a:moveTo>
                    <a:pt x="1" y="0"/>
                  </a:moveTo>
                  <a:lnTo>
                    <a:pt x="1" y="4321"/>
                  </a:lnTo>
                  <a:lnTo>
                    <a:pt x="4801" y="4321"/>
                  </a:lnTo>
                  <a:lnTo>
                    <a:pt x="4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6"/>
            <p:cNvSpPr/>
            <p:nvPr/>
          </p:nvSpPr>
          <p:spPr>
            <a:xfrm>
              <a:off x="1704700" y="3739600"/>
              <a:ext cx="103225" cy="65300"/>
            </a:xfrm>
            <a:custGeom>
              <a:avLst/>
              <a:gdLst/>
              <a:ahLst/>
              <a:cxnLst/>
              <a:rect l="l" t="t" r="r" b="b"/>
              <a:pathLst>
                <a:path w="4129" h="2612" extrusionOk="0">
                  <a:moveTo>
                    <a:pt x="0" y="0"/>
                  </a:moveTo>
                  <a:lnTo>
                    <a:pt x="0" y="2612"/>
                  </a:lnTo>
                  <a:lnTo>
                    <a:pt x="4129" y="261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6"/>
            <p:cNvSpPr/>
            <p:nvPr/>
          </p:nvSpPr>
          <p:spPr>
            <a:xfrm>
              <a:off x="1584675" y="3593650"/>
              <a:ext cx="223250" cy="131075"/>
            </a:xfrm>
            <a:custGeom>
              <a:avLst/>
              <a:gdLst/>
              <a:ahLst/>
              <a:cxnLst/>
              <a:rect l="l" t="t" r="r" b="b"/>
              <a:pathLst>
                <a:path w="8930" h="5243" extrusionOk="0">
                  <a:moveTo>
                    <a:pt x="1" y="1"/>
                  </a:moveTo>
                  <a:lnTo>
                    <a:pt x="1" y="1402"/>
                  </a:lnTo>
                  <a:lnTo>
                    <a:pt x="3534" y="1402"/>
                  </a:lnTo>
                  <a:lnTo>
                    <a:pt x="8930" y="5243"/>
                  </a:lnTo>
                  <a:lnTo>
                    <a:pt x="8930" y="3841"/>
                  </a:lnTo>
                  <a:lnTo>
                    <a:pt x="3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6"/>
            <p:cNvSpPr/>
            <p:nvPr/>
          </p:nvSpPr>
          <p:spPr>
            <a:xfrm>
              <a:off x="452700" y="3374275"/>
              <a:ext cx="157475" cy="136825"/>
            </a:xfrm>
            <a:custGeom>
              <a:avLst/>
              <a:gdLst/>
              <a:ahLst/>
              <a:cxnLst/>
              <a:rect l="l" t="t" r="r" b="b"/>
              <a:pathLst>
                <a:path w="6299" h="5473" extrusionOk="0">
                  <a:moveTo>
                    <a:pt x="0" y="0"/>
                  </a:moveTo>
                  <a:lnTo>
                    <a:pt x="0" y="5473"/>
                  </a:lnTo>
                  <a:lnTo>
                    <a:pt x="6299" y="5473"/>
                  </a:lnTo>
                  <a:lnTo>
                    <a:pt x="6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6"/>
            <p:cNvSpPr/>
            <p:nvPr/>
          </p:nvSpPr>
          <p:spPr>
            <a:xfrm>
              <a:off x="459425" y="3379075"/>
              <a:ext cx="144025" cy="124825"/>
            </a:xfrm>
            <a:custGeom>
              <a:avLst/>
              <a:gdLst/>
              <a:ahLst/>
              <a:cxnLst/>
              <a:rect l="l" t="t" r="r" b="b"/>
              <a:pathLst>
                <a:path w="5761" h="4993" extrusionOk="0">
                  <a:moveTo>
                    <a:pt x="0" y="0"/>
                  </a:moveTo>
                  <a:lnTo>
                    <a:pt x="0" y="4993"/>
                  </a:lnTo>
                  <a:lnTo>
                    <a:pt x="5761" y="4993"/>
                  </a:lnTo>
                  <a:lnTo>
                    <a:pt x="5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6"/>
            <p:cNvSpPr/>
            <p:nvPr/>
          </p:nvSpPr>
          <p:spPr>
            <a:xfrm>
              <a:off x="460375" y="3379075"/>
              <a:ext cx="142600" cy="124825"/>
            </a:xfrm>
            <a:custGeom>
              <a:avLst/>
              <a:gdLst/>
              <a:ahLst/>
              <a:cxnLst/>
              <a:rect l="l" t="t" r="r" b="b"/>
              <a:pathLst>
                <a:path w="5704" h="4993" extrusionOk="0">
                  <a:moveTo>
                    <a:pt x="1537" y="0"/>
                  </a:moveTo>
                  <a:lnTo>
                    <a:pt x="1537" y="2343"/>
                  </a:lnTo>
                  <a:lnTo>
                    <a:pt x="1" y="2343"/>
                  </a:lnTo>
                  <a:lnTo>
                    <a:pt x="1" y="2669"/>
                  </a:lnTo>
                  <a:lnTo>
                    <a:pt x="1537" y="2669"/>
                  </a:lnTo>
                  <a:lnTo>
                    <a:pt x="1537" y="4993"/>
                  </a:lnTo>
                  <a:lnTo>
                    <a:pt x="1863" y="4993"/>
                  </a:lnTo>
                  <a:lnTo>
                    <a:pt x="1863" y="2669"/>
                  </a:lnTo>
                  <a:lnTo>
                    <a:pt x="3841" y="2669"/>
                  </a:lnTo>
                  <a:lnTo>
                    <a:pt x="3841" y="4993"/>
                  </a:lnTo>
                  <a:lnTo>
                    <a:pt x="4168" y="4993"/>
                  </a:lnTo>
                  <a:lnTo>
                    <a:pt x="4168" y="2669"/>
                  </a:lnTo>
                  <a:lnTo>
                    <a:pt x="5704" y="2669"/>
                  </a:lnTo>
                  <a:lnTo>
                    <a:pt x="5704" y="2343"/>
                  </a:lnTo>
                  <a:lnTo>
                    <a:pt x="4168" y="2343"/>
                  </a:lnTo>
                  <a:lnTo>
                    <a:pt x="4168" y="0"/>
                  </a:lnTo>
                  <a:lnTo>
                    <a:pt x="3841" y="0"/>
                  </a:lnTo>
                  <a:lnTo>
                    <a:pt x="3841" y="2343"/>
                  </a:lnTo>
                  <a:lnTo>
                    <a:pt x="1863" y="2343"/>
                  </a:lnTo>
                  <a:lnTo>
                    <a:pt x="18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6"/>
            <p:cNvSpPr/>
            <p:nvPr/>
          </p:nvSpPr>
          <p:spPr>
            <a:xfrm>
              <a:off x="485350" y="3385800"/>
              <a:ext cx="118100" cy="118100"/>
            </a:xfrm>
            <a:custGeom>
              <a:avLst/>
              <a:gdLst/>
              <a:ahLst/>
              <a:cxnLst/>
              <a:rect l="l" t="t" r="r" b="b"/>
              <a:pathLst>
                <a:path w="4724" h="4724" extrusionOk="0">
                  <a:moveTo>
                    <a:pt x="4724" y="0"/>
                  </a:moveTo>
                  <a:lnTo>
                    <a:pt x="0" y="4724"/>
                  </a:lnTo>
                  <a:lnTo>
                    <a:pt x="960" y="4724"/>
                  </a:lnTo>
                  <a:lnTo>
                    <a:pt x="4724" y="979"/>
                  </a:lnTo>
                  <a:lnTo>
                    <a:pt x="4724"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6"/>
            <p:cNvSpPr/>
            <p:nvPr/>
          </p:nvSpPr>
          <p:spPr>
            <a:xfrm>
              <a:off x="459425" y="3379075"/>
              <a:ext cx="126275" cy="124825"/>
            </a:xfrm>
            <a:custGeom>
              <a:avLst/>
              <a:gdLst/>
              <a:ahLst/>
              <a:cxnLst/>
              <a:rect l="l" t="t" r="r" b="b"/>
              <a:pathLst>
                <a:path w="5051" h="4993" extrusionOk="0">
                  <a:moveTo>
                    <a:pt x="3534" y="0"/>
                  </a:moveTo>
                  <a:lnTo>
                    <a:pt x="0" y="3533"/>
                  </a:lnTo>
                  <a:lnTo>
                    <a:pt x="0" y="4993"/>
                  </a:lnTo>
                  <a:lnTo>
                    <a:pt x="58" y="4993"/>
                  </a:lnTo>
                  <a:lnTo>
                    <a:pt x="5050"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6"/>
            <p:cNvSpPr/>
            <p:nvPr/>
          </p:nvSpPr>
          <p:spPr>
            <a:xfrm>
              <a:off x="238125" y="3803925"/>
              <a:ext cx="1676375" cy="25450"/>
            </a:xfrm>
            <a:custGeom>
              <a:avLst/>
              <a:gdLst/>
              <a:ahLst/>
              <a:cxnLst/>
              <a:rect l="l" t="t" r="r" b="b"/>
              <a:pathLst>
                <a:path w="67055" h="1018" extrusionOk="0">
                  <a:moveTo>
                    <a:pt x="499" y="0"/>
                  </a:moveTo>
                  <a:cubicBezTo>
                    <a:pt x="211" y="0"/>
                    <a:pt x="0" y="250"/>
                    <a:pt x="0" y="519"/>
                  </a:cubicBezTo>
                  <a:cubicBezTo>
                    <a:pt x="0" y="807"/>
                    <a:pt x="250" y="1018"/>
                    <a:pt x="499" y="1018"/>
                  </a:cubicBezTo>
                  <a:lnTo>
                    <a:pt x="66555" y="1018"/>
                  </a:lnTo>
                  <a:cubicBezTo>
                    <a:pt x="66843" y="1018"/>
                    <a:pt x="67055" y="768"/>
                    <a:pt x="67055" y="519"/>
                  </a:cubicBezTo>
                  <a:cubicBezTo>
                    <a:pt x="67055" y="250"/>
                    <a:pt x="66824" y="39"/>
                    <a:pt x="6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6"/>
            <p:cNvSpPr/>
            <p:nvPr/>
          </p:nvSpPr>
          <p:spPr>
            <a:xfrm>
              <a:off x="583750" y="1913950"/>
              <a:ext cx="414800" cy="733050"/>
            </a:xfrm>
            <a:custGeom>
              <a:avLst/>
              <a:gdLst/>
              <a:ahLst/>
              <a:cxnLst/>
              <a:rect l="l" t="t" r="r" b="b"/>
              <a:pathLst>
                <a:path w="16592" h="29322" extrusionOk="0">
                  <a:moveTo>
                    <a:pt x="10447" y="0"/>
                  </a:moveTo>
                  <a:cubicBezTo>
                    <a:pt x="9563" y="0"/>
                    <a:pt x="8738" y="269"/>
                    <a:pt x="8066" y="710"/>
                  </a:cubicBezTo>
                  <a:cubicBezTo>
                    <a:pt x="7490" y="384"/>
                    <a:pt x="6837" y="173"/>
                    <a:pt x="6126" y="173"/>
                  </a:cubicBezTo>
                  <a:cubicBezTo>
                    <a:pt x="4014" y="173"/>
                    <a:pt x="2324" y="1863"/>
                    <a:pt x="2324" y="3956"/>
                  </a:cubicBezTo>
                  <a:cubicBezTo>
                    <a:pt x="2324" y="4032"/>
                    <a:pt x="2343" y="4109"/>
                    <a:pt x="2343" y="4167"/>
                  </a:cubicBezTo>
                  <a:cubicBezTo>
                    <a:pt x="1018" y="4609"/>
                    <a:pt x="1" y="5857"/>
                    <a:pt x="1" y="7374"/>
                  </a:cubicBezTo>
                  <a:cubicBezTo>
                    <a:pt x="1" y="8583"/>
                    <a:pt x="654" y="9620"/>
                    <a:pt x="1614" y="10216"/>
                  </a:cubicBezTo>
                  <a:cubicBezTo>
                    <a:pt x="634" y="11157"/>
                    <a:pt x="1" y="12462"/>
                    <a:pt x="1" y="13922"/>
                  </a:cubicBezTo>
                  <a:cubicBezTo>
                    <a:pt x="1" y="14997"/>
                    <a:pt x="327" y="15976"/>
                    <a:pt x="903" y="16802"/>
                  </a:cubicBezTo>
                  <a:cubicBezTo>
                    <a:pt x="865" y="17032"/>
                    <a:pt x="846" y="17301"/>
                    <a:pt x="846" y="17570"/>
                  </a:cubicBezTo>
                  <a:cubicBezTo>
                    <a:pt x="846" y="18434"/>
                    <a:pt x="1057" y="19221"/>
                    <a:pt x="1441" y="19913"/>
                  </a:cubicBezTo>
                  <a:cubicBezTo>
                    <a:pt x="1268" y="20066"/>
                    <a:pt x="1153" y="20239"/>
                    <a:pt x="1038" y="20431"/>
                  </a:cubicBezTo>
                  <a:cubicBezTo>
                    <a:pt x="980" y="20489"/>
                    <a:pt x="942" y="20546"/>
                    <a:pt x="903" y="20623"/>
                  </a:cubicBezTo>
                  <a:cubicBezTo>
                    <a:pt x="884" y="20681"/>
                    <a:pt x="846" y="20777"/>
                    <a:pt x="788" y="20873"/>
                  </a:cubicBezTo>
                  <a:cubicBezTo>
                    <a:pt x="654" y="21238"/>
                    <a:pt x="558" y="21622"/>
                    <a:pt x="558" y="22006"/>
                  </a:cubicBezTo>
                  <a:lnTo>
                    <a:pt x="558" y="22063"/>
                  </a:lnTo>
                  <a:cubicBezTo>
                    <a:pt x="558" y="23715"/>
                    <a:pt x="1902" y="25059"/>
                    <a:pt x="3553" y="25059"/>
                  </a:cubicBezTo>
                  <a:cubicBezTo>
                    <a:pt x="3860" y="25059"/>
                    <a:pt x="4148" y="25001"/>
                    <a:pt x="4436" y="24905"/>
                  </a:cubicBezTo>
                  <a:cubicBezTo>
                    <a:pt x="4513" y="25251"/>
                    <a:pt x="4628" y="25558"/>
                    <a:pt x="4820" y="25827"/>
                  </a:cubicBezTo>
                  <a:cubicBezTo>
                    <a:pt x="4705" y="26115"/>
                    <a:pt x="4628" y="26441"/>
                    <a:pt x="4628" y="26806"/>
                  </a:cubicBezTo>
                  <a:cubicBezTo>
                    <a:pt x="4628" y="28208"/>
                    <a:pt x="5761" y="29322"/>
                    <a:pt x="7163" y="29322"/>
                  </a:cubicBezTo>
                  <a:cubicBezTo>
                    <a:pt x="8373" y="29322"/>
                    <a:pt x="9410" y="28419"/>
                    <a:pt x="9621" y="27248"/>
                  </a:cubicBezTo>
                  <a:cubicBezTo>
                    <a:pt x="9775" y="27267"/>
                    <a:pt x="9909" y="27286"/>
                    <a:pt x="10082" y="27286"/>
                  </a:cubicBezTo>
                  <a:cubicBezTo>
                    <a:pt x="11407" y="27286"/>
                    <a:pt x="12482" y="26211"/>
                    <a:pt x="12482" y="24886"/>
                  </a:cubicBezTo>
                  <a:cubicBezTo>
                    <a:pt x="12482" y="24617"/>
                    <a:pt x="12444" y="24368"/>
                    <a:pt x="12348" y="24118"/>
                  </a:cubicBezTo>
                  <a:cubicBezTo>
                    <a:pt x="14018" y="23619"/>
                    <a:pt x="15247" y="22063"/>
                    <a:pt x="15247" y="20201"/>
                  </a:cubicBezTo>
                  <a:cubicBezTo>
                    <a:pt x="15247" y="19049"/>
                    <a:pt x="14767" y="18031"/>
                    <a:pt x="13999" y="17282"/>
                  </a:cubicBezTo>
                  <a:cubicBezTo>
                    <a:pt x="14690" y="16437"/>
                    <a:pt x="15132" y="15343"/>
                    <a:pt x="15132" y="14152"/>
                  </a:cubicBezTo>
                  <a:cubicBezTo>
                    <a:pt x="15132" y="13864"/>
                    <a:pt x="15094" y="13614"/>
                    <a:pt x="15055" y="13346"/>
                  </a:cubicBezTo>
                  <a:cubicBezTo>
                    <a:pt x="15958" y="12654"/>
                    <a:pt x="16572" y="11541"/>
                    <a:pt x="16592" y="10254"/>
                  </a:cubicBezTo>
                  <a:cubicBezTo>
                    <a:pt x="16592" y="8545"/>
                    <a:pt x="15497" y="7124"/>
                    <a:pt x="14018" y="6567"/>
                  </a:cubicBezTo>
                  <a:cubicBezTo>
                    <a:pt x="14460" y="5933"/>
                    <a:pt x="14710" y="5108"/>
                    <a:pt x="14710" y="4244"/>
                  </a:cubicBezTo>
                  <a:cubicBezTo>
                    <a:pt x="14710" y="1920"/>
                    <a:pt x="12789" y="0"/>
                    <a:pt x="10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6"/>
            <p:cNvSpPr/>
            <p:nvPr/>
          </p:nvSpPr>
          <p:spPr>
            <a:xfrm>
              <a:off x="597675" y="1913950"/>
              <a:ext cx="400400" cy="733050"/>
            </a:xfrm>
            <a:custGeom>
              <a:avLst/>
              <a:gdLst/>
              <a:ahLst/>
              <a:cxnLst/>
              <a:rect l="l" t="t" r="r" b="b"/>
              <a:pathLst>
                <a:path w="16016" h="29322" extrusionOk="0">
                  <a:moveTo>
                    <a:pt x="9832" y="0"/>
                  </a:moveTo>
                  <a:cubicBezTo>
                    <a:pt x="8949" y="0"/>
                    <a:pt x="8142" y="269"/>
                    <a:pt x="7470" y="710"/>
                  </a:cubicBezTo>
                  <a:cubicBezTo>
                    <a:pt x="8162" y="999"/>
                    <a:pt x="8776" y="1344"/>
                    <a:pt x="9352" y="1728"/>
                  </a:cubicBezTo>
                  <a:cubicBezTo>
                    <a:pt x="11330" y="3053"/>
                    <a:pt x="12040" y="5569"/>
                    <a:pt x="11080" y="7758"/>
                  </a:cubicBezTo>
                  <a:cubicBezTo>
                    <a:pt x="10965" y="8065"/>
                    <a:pt x="10792" y="8372"/>
                    <a:pt x="10639" y="8679"/>
                  </a:cubicBezTo>
                  <a:cubicBezTo>
                    <a:pt x="11119" y="8814"/>
                    <a:pt x="11599" y="8967"/>
                    <a:pt x="12002" y="9198"/>
                  </a:cubicBezTo>
                  <a:cubicBezTo>
                    <a:pt x="13461" y="9889"/>
                    <a:pt x="13999" y="11694"/>
                    <a:pt x="13097" y="13038"/>
                  </a:cubicBezTo>
                  <a:cubicBezTo>
                    <a:pt x="12597" y="13806"/>
                    <a:pt x="11906" y="14440"/>
                    <a:pt x="11061" y="14978"/>
                  </a:cubicBezTo>
                  <a:cubicBezTo>
                    <a:pt x="12386" y="16399"/>
                    <a:pt x="12809" y="18261"/>
                    <a:pt x="12501" y="20527"/>
                  </a:cubicBezTo>
                  <a:cubicBezTo>
                    <a:pt x="12232" y="21679"/>
                    <a:pt x="11656" y="22543"/>
                    <a:pt x="10831" y="23119"/>
                  </a:cubicBezTo>
                  <a:cubicBezTo>
                    <a:pt x="10136" y="23607"/>
                    <a:pt x="9317" y="23824"/>
                    <a:pt x="8483" y="23824"/>
                  </a:cubicBezTo>
                  <a:cubicBezTo>
                    <a:pt x="8003" y="23824"/>
                    <a:pt x="7518" y="23752"/>
                    <a:pt x="7048" y="23619"/>
                  </a:cubicBezTo>
                  <a:cubicBezTo>
                    <a:pt x="6165" y="23350"/>
                    <a:pt x="5300" y="23023"/>
                    <a:pt x="4475" y="22543"/>
                  </a:cubicBezTo>
                  <a:cubicBezTo>
                    <a:pt x="3073" y="21910"/>
                    <a:pt x="1921" y="20969"/>
                    <a:pt x="884" y="19913"/>
                  </a:cubicBezTo>
                  <a:cubicBezTo>
                    <a:pt x="711" y="20066"/>
                    <a:pt x="596" y="20239"/>
                    <a:pt x="481" y="20431"/>
                  </a:cubicBezTo>
                  <a:cubicBezTo>
                    <a:pt x="423" y="20489"/>
                    <a:pt x="385" y="20546"/>
                    <a:pt x="346" y="20623"/>
                  </a:cubicBezTo>
                  <a:cubicBezTo>
                    <a:pt x="327" y="20681"/>
                    <a:pt x="289" y="20777"/>
                    <a:pt x="231" y="20873"/>
                  </a:cubicBezTo>
                  <a:cubicBezTo>
                    <a:pt x="97" y="21238"/>
                    <a:pt x="1" y="21622"/>
                    <a:pt x="1" y="22006"/>
                  </a:cubicBezTo>
                  <a:lnTo>
                    <a:pt x="1" y="22063"/>
                  </a:lnTo>
                  <a:cubicBezTo>
                    <a:pt x="1" y="23715"/>
                    <a:pt x="1345" y="25059"/>
                    <a:pt x="2996" y="25059"/>
                  </a:cubicBezTo>
                  <a:cubicBezTo>
                    <a:pt x="3303" y="25059"/>
                    <a:pt x="3591" y="25001"/>
                    <a:pt x="3879" y="24905"/>
                  </a:cubicBezTo>
                  <a:cubicBezTo>
                    <a:pt x="3956" y="25251"/>
                    <a:pt x="4071" y="25558"/>
                    <a:pt x="4263" y="25827"/>
                  </a:cubicBezTo>
                  <a:cubicBezTo>
                    <a:pt x="4148" y="26115"/>
                    <a:pt x="4071" y="26441"/>
                    <a:pt x="4071" y="26806"/>
                  </a:cubicBezTo>
                  <a:cubicBezTo>
                    <a:pt x="4071" y="28208"/>
                    <a:pt x="5204" y="29322"/>
                    <a:pt x="6606" y="29322"/>
                  </a:cubicBezTo>
                  <a:cubicBezTo>
                    <a:pt x="7816" y="29322"/>
                    <a:pt x="8853" y="28419"/>
                    <a:pt x="9064" y="27248"/>
                  </a:cubicBezTo>
                  <a:cubicBezTo>
                    <a:pt x="9218" y="27267"/>
                    <a:pt x="9352" y="27286"/>
                    <a:pt x="9525" y="27286"/>
                  </a:cubicBezTo>
                  <a:cubicBezTo>
                    <a:pt x="10850" y="27286"/>
                    <a:pt x="11925" y="26211"/>
                    <a:pt x="11925" y="24886"/>
                  </a:cubicBezTo>
                  <a:cubicBezTo>
                    <a:pt x="11925" y="24617"/>
                    <a:pt x="11887" y="24368"/>
                    <a:pt x="11791" y="24118"/>
                  </a:cubicBezTo>
                  <a:cubicBezTo>
                    <a:pt x="13461" y="23619"/>
                    <a:pt x="14690" y="22063"/>
                    <a:pt x="14690" y="20201"/>
                  </a:cubicBezTo>
                  <a:cubicBezTo>
                    <a:pt x="14690" y="19049"/>
                    <a:pt x="14210" y="18031"/>
                    <a:pt x="13442" y="17282"/>
                  </a:cubicBezTo>
                  <a:cubicBezTo>
                    <a:pt x="14133" y="16437"/>
                    <a:pt x="14575" y="15343"/>
                    <a:pt x="14575" y="14152"/>
                  </a:cubicBezTo>
                  <a:cubicBezTo>
                    <a:pt x="14575" y="13864"/>
                    <a:pt x="14537" y="13614"/>
                    <a:pt x="14498" y="13346"/>
                  </a:cubicBezTo>
                  <a:cubicBezTo>
                    <a:pt x="15401" y="12654"/>
                    <a:pt x="16015" y="11541"/>
                    <a:pt x="15977" y="10254"/>
                  </a:cubicBezTo>
                  <a:cubicBezTo>
                    <a:pt x="15977" y="8545"/>
                    <a:pt x="14902" y="7124"/>
                    <a:pt x="13423" y="6567"/>
                  </a:cubicBezTo>
                  <a:cubicBezTo>
                    <a:pt x="13845" y="5933"/>
                    <a:pt x="14114" y="5108"/>
                    <a:pt x="14114" y="4244"/>
                  </a:cubicBezTo>
                  <a:cubicBezTo>
                    <a:pt x="14114" y="1920"/>
                    <a:pt x="12194" y="0"/>
                    <a:pt x="9832"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6"/>
            <p:cNvSpPr/>
            <p:nvPr/>
          </p:nvSpPr>
          <p:spPr>
            <a:xfrm>
              <a:off x="1192950" y="1977300"/>
              <a:ext cx="468550" cy="625550"/>
            </a:xfrm>
            <a:custGeom>
              <a:avLst/>
              <a:gdLst/>
              <a:ahLst/>
              <a:cxnLst/>
              <a:rect l="l" t="t" r="r" b="b"/>
              <a:pathLst>
                <a:path w="18742" h="25022" extrusionOk="0">
                  <a:moveTo>
                    <a:pt x="6932" y="1"/>
                  </a:moveTo>
                  <a:cubicBezTo>
                    <a:pt x="5972" y="1"/>
                    <a:pt x="5127" y="442"/>
                    <a:pt x="4571" y="1114"/>
                  </a:cubicBezTo>
                  <a:cubicBezTo>
                    <a:pt x="2420" y="1594"/>
                    <a:pt x="807" y="3534"/>
                    <a:pt x="807" y="5838"/>
                  </a:cubicBezTo>
                  <a:cubicBezTo>
                    <a:pt x="807" y="6606"/>
                    <a:pt x="999" y="7336"/>
                    <a:pt x="1306" y="7970"/>
                  </a:cubicBezTo>
                  <a:cubicBezTo>
                    <a:pt x="500" y="8930"/>
                    <a:pt x="0" y="10159"/>
                    <a:pt x="0" y="11503"/>
                  </a:cubicBezTo>
                  <a:cubicBezTo>
                    <a:pt x="0" y="12924"/>
                    <a:pt x="538" y="14191"/>
                    <a:pt x="1402" y="15151"/>
                  </a:cubicBezTo>
                  <a:cubicBezTo>
                    <a:pt x="1383" y="15343"/>
                    <a:pt x="1364" y="15535"/>
                    <a:pt x="1364" y="15747"/>
                  </a:cubicBezTo>
                  <a:cubicBezTo>
                    <a:pt x="1364" y="17513"/>
                    <a:pt x="2785" y="18896"/>
                    <a:pt x="4513" y="18896"/>
                  </a:cubicBezTo>
                  <a:cubicBezTo>
                    <a:pt x="4859" y="18896"/>
                    <a:pt x="5185" y="18819"/>
                    <a:pt x="5492" y="18723"/>
                  </a:cubicBezTo>
                  <a:cubicBezTo>
                    <a:pt x="5492" y="18761"/>
                    <a:pt x="5512" y="18780"/>
                    <a:pt x="5531" y="18800"/>
                  </a:cubicBezTo>
                  <a:cubicBezTo>
                    <a:pt x="4667" y="19241"/>
                    <a:pt x="4071" y="20125"/>
                    <a:pt x="4071" y="21162"/>
                  </a:cubicBezTo>
                  <a:cubicBezTo>
                    <a:pt x="4071" y="22602"/>
                    <a:pt x="5243" y="23773"/>
                    <a:pt x="6683" y="23773"/>
                  </a:cubicBezTo>
                  <a:cubicBezTo>
                    <a:pt x="7105" y="23773"/>
                    <a:pt x="7509" y="23677"/>
                    <a:pt x="7854" y="23485"/>
                  </a:cubicBezTo>
                  <a:lnTo>
                    <a:pt x="7854" y="23485"/>
                  </a:lnTo>
                  <a:cubicBezTo>
                    <a:pt x="7758" y="23619"/>
                    <a:pt x="7681" y="23850"/>
                    <a:pt x="7681" y="24042"/>
                  </a:cubicBezTo>
                  <a:cubicBezTo>
                    <a:pt x="7681" y="24580"/>
                    <a:pt x="8142" y="25021"/>
                    <a:pt x="8661" y="25021"/>
                  </a:cubicBezTo>
                  <a:cubicBezTo>
                    <a:pt x="9141" y="25021"/>
                    <a:pt x="9525" y="24714"/>
                    <a:pt x="9621" y="24272"/>
                  </a:cubicBezTo>
                  <a:cubicBezTo>
                    <a:pt x="9698" y="24253"/>
                    <a:pt x="9794" y="24234"/>
                    <a:pt x="9890" y="24196"/>
                  </a:cubicBezTo>
                  <a:cubicBezTo>
                    <a:pt x="10082" y="24522"/>
                    <a:pt x="10447" y="24733"/>
                    <a:pt x="10831" y="24733"/>
                  </a:cubicBezTo>
                  <a:cubicBezTo>
                    <a:pt x="11426" y="24733"/>
                    <a:pt x="11906" y="24253"/>
                    <a:pt x="11906" y="23658"/>
                  </a:cubicBezTo>
                  <a:cubicBezTo>
                    <a:pt x="11906" y="23331"/>
                    <a:pt x="11791" y="23082"/>
                    <a:pt x="11579" y="22890"/>
                  </a:cubicBezTo>
                  <a:lnTo>
                    <a:pt x="11656" y="22736"/>
                  </a:lnTo>
                  <a:cubicBezTo>
                    <a:pt x="11944" y="22813"/>
                    <a:pt x="12232" y="22832"/>
                    <a:pt x="12520" y="22832"/>
                  </a:cubicBezTo>
                  <a:cubicBezTo>
                    <a:pt x="14844" y="22832"/>
                    <a:pt x="16745" y="20931"/>
                    <a:pt x="16745" y="18608"/>
                  </a:cubicBezTo>
                  <a:cubicBezTo>
                    <a:pt x="16745" y="17763"/>
                    <a:pt x="16514" y="16995"/>
                    <a:pt x="16111" y="16361"/>
                  </a:cubicBezTo>
                  <a:cubicBezTo>
                    <a:pt x="17667" y="15651"/>
                    <a:pt x="18742" y="14114"/>
                    <a:pt x="18684" y="12348"/>
                  </a:cubicBezTo>
                  <a:cubicBezTo>
                    <a:pt x="18684" y="10562"/>
                    <a:pt x="17667" y="9026"/>
                    <a:pt x="16150" y="8334"/>
                  </a:cubicBezTo>
                  <a:cubicBezTo>
                    <a:pt x="16572" y="7624"/>
                    <a:pt x="16822" y="6779"/>
                    <a:pt x="16822" y="5857"/>
                  </a:cubicBezTo>
                  <a:cubicBezTo>
                    <a:pt x="16822" y="3073"/>
                    <a:pt x="14556" y="826"/>
                    <a:pt x="11771" y="826"/>
                  </a:cubicBezTo>
                  <a:cubicBezTo>
                    <a:pt x="10946" y="826"/>
                    <a:pt x="10178" y="1018"/>
                    <a:pt x="9467" y="1383"/>
                  </a:cubicBezTo>
                  <a:cubicBezTo>
                    <a:pt x="8930" y="558"/>
                    <a:pt x="7989" y="1"/>
                    <a:pt x="6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6"/>
            <p:cNvSpPr/>
            <p:nvPr/>
          </p:nvSpPr>
          <p:spPr>
            <a:xfrm>
              <a:off x="1291850" y="1998900"/>
              <a:ext cx="370150" cy="603950"/>
            </a:xfrm>
            <a:custGeom>
              <a:avLst/>
              <a:gdLst/>
              <a:ahLst/>
              <a:cxnLst/>
              <a:rect l="l" t="t" r="r" b="b"/>
              <a:pathLst>
                <a:path w="14806" h="24158" extrusionOk="0">
                  <a:moveTo>
                    <a:pt x="7901" y="0"/>
                  </a:moveTo>
                  <a:cubicBezTo>
                    <a:pt x="7053" y="0"/>
                    <a:pt x="6257" y="200"/>
                    <a:pt x="5569" y="558"/>
                  </a:cubicBezTo>
                  <a:lnTo>
                    <a:pt x="5780" y="634"/>
                  </a:lnTo>
                  <a:cubicBezTo>
                    <a:pt x="9313" y="1787"/>
                    <a:pt x="10773" y="6030"/>
                    <a:pt x="8718" y="9103"/>
                  </a:cubicBezTo>
                  <a:cubicBezTo>
                    <a:pt x="8660" y="9141"/>
                    <a:pt x="8641" y="9218"/>
                    <a:pt x="8603" y="9275"/>
                  </a:cubicBezTo>
                  <a:cubicBezTo>
                    <a:pt x="9236" y="9314"/>
                    <a:pt x="9870" y="9429"/>
                    <a:pt x="10389" y="9660"/>
                  </a:cubicBezTo>
                  <a:cubicBezTo>
                    <a:pt x="11714" y="10178"/>
                    <a:pt x="12059" y="11868"/>
                    <a:pt x="11137" y="12943"/>
                  </a:cubicBezTo>
                  <a:cubicBezTo>
                    <a:pt x="10331" y="13884"/>
                    <a:pt x="9217" y="14595"/>
                    <a:pt x="7873" y="15094"/>
                  </a:cubicBezTo>
                  <a:cubicBezTo>
                    <a:pt x="9025" y="15574"/>
                    <a:pt x="9793" y="16207"/>
                    <a:pt x="10235" y="16995"/>
                  </a:cubicBezTo>
                  <a:cubicBezTo>
                    <a:pt x="10753" y="17955"/>
                    <a:pt x="10158" y="19165"/>
                    <a:pt x="9083" y="19395"/>
                  </a:cubicBezTo>
                  <a:cubicBezTo>
                    <a:pt x="8507" y="19523"/>
                    <a:pt x="7920" y="19585"/>
                    <a:pt x="7323" y="19585"/>
                  </a:cubicBezTo>
                  <a:cubicBezTo>
                    <a:pt x="5494" y="19585"/>
                    <a:pt x="3568" y="18998"/>
                    <a:pt x="1556" y="17897"/>
                  </a:cubicBezTo>
                  <a:lnTo>
                    <a:pt x="1556" y="17897"/>
                  </a:lnTo>
                  <a:cubicBezTo>
                    <a:pt x="1556" y="17916"/>
                    <a:pt x="1594" y="17936"/>
                    <a:pt x="1613" y="17955"/>
                  </a:cubicBezTo>
                  <a:cubicBezTo>
                    <a:pt x="653" y="18435"/>
                    <a:pt x="0" y="19472"/>
                    <a:pt x="173" y="20682"/>
                  </a:cubicBezTo>
                  <a:cubicBezTo>
                    <a:pt x="327" y="21891"/>
                    <a:pt x="1440" y="22890"/>
                    <a:pt x="2688" y="22909"/>
                  </a:cubicBezTo>
                  <a:cubicBezTo>
                    <a:pt x="3130" y="22909"/>
                    <a:pt x="3533" y="22813"/>
                    <a:pt x="3898" y="22621"/>
                  </a:cubicBezTo>
                  <a:lnTo>
                    <a:pt x="3898" y="22621"/>
                  </a:lnTo>
                  <a:cubicBezTo>
                    <a:pt x="3802" y="22755"/>
                    <a:pt x="3725" y="22967"/>
                    <a:pt x="3725" y="23159"/>
                  </a:cubicBezTo>
                  <a:cubicBezTo>
                    <a:pt x="3725" y="23716"/>
                    <a:pt x="4186" y="24157"/>
                    <a:pt x="4705" y="24157"/>
                  </a:cubicBezTo>
                  <a:cubicBezTo>
                    <a:pt x="5185" y="24157"/>
                    <a:pt x="5569" y="23831"/>
                    <a:pt x="5665" y="23408"/>
                  </a:cubicBezTo>
                  <a:cubicBezTo>
                    <a:pt x="5742" y="23389"/>
                    <a:pt x="5838" y="23351"/>
                    <a:pt x="5934" y="23332"/>
                  </a:cubicBezTo>
                  <a:cubicBezTo>
                    <a:pt x="6126" y="23639"/>
                    <a:pt x="6491" y="23869"/>
                    <a:pt x="6875" y="23869"/>
                  </a:cubicBezTo>
                  <a:cubicBezTo>
                    <a:pt x="7470" y="23869"/>
                    <a:pt x="7950" y="23389"/>
                    <a:pt x="7950" y="22775"/>
                  </a:cubicBezTo>
                  <a:cubicBezTo>
                    <a:pt x="7950" y="22467"/>
                    <a:pt x="7835" y="22199"/>
                    <a:pt x="7623" y="22007"/>
                  </a:cubicBezTo>
                  <a:lnTo>
                    <a:pt x="7700" y="21872"/>
                  </a:lnTo>
                  <a:lnTo>
                    <a:pt x="8219" y="21949"/>
                  </a:lnTo>
                  <a:cubicBezTo>
                    <a:pt x="8333" y="21959"/>
                    <a:pt x="8447" y="21963"/>
                    <a:pt x="8560" y="21963"/>
                  </a:cubicBezTo>
                  <a:cubicBezTo>
                    <a:pt x="10712" y="21963"/>
                    <a:pt x="12643" y="20260"/>
                    <a:pt x="12789" y="18089"/>
                  </a:cubicBezTo>
                  <a:cubicBezTo>
                    <a:pt x="12866" y="17129"/>
                    <a:pt x="12635" y="16227"/>
                    <a:pt x="12155" y="15497"/>
                  </a:cubicBezTo>
                  <a:cubicBezTo>
                    <a:pt x="13711" y="14787"/>
                    <a:pt x="14786" y="13250"/>
                    <a:pt x="14805" y="11522"/>
                  </a:cubicBezTo>
                  <a:cubicBezTo>
                    <a:pt x="14805" y="9756"/>
                    <a:pt x="13787" y="8219"/>
                    <a:pt x="12270" y="7509"/>
                  </a:cubicBezTo>
                  <a:cubicBezTo>
                    <a:pt x="12789" y="6606"/>
                    <a:pt x="13039" y="5493"/>
                    <a:pt x="12866" y="4302"/>
                  </a:cubicBezTo>
                  <a:cubicBezTo>
                    <a:pt x="12578" y="2228"/>
                    <a:pt x="10965" y="538"/>
                    <a:pt x="8929" y="97"/>
                  </a:cubicBezTo>
                  <a:cubicBezTo>
                    <a:pt x="8581" y="31"/>
                    <a:pt x="8237" y="0"/>
                    <a:pt x="7901"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76"/>
          <p:cNvGrpSpPr/>
          <p:nvPr/>
        </p:nvGrpSpPr>
        <p:grpSpPr>
          <a:xfrm>
            <a:off x="4017980" y="3900333"/>
            <a:ext cx="805817" cy="919442"/>
            <a:chOff x="6711700" y="3074225"/>
            <a:chExt cx="662025" cy="755375"/>
          </a:xfrm>
        </p:grpSpPr>
        <p:sp>
          <p:nvSpPr>
            <p:cNvPr id="3741" name="Google Shape;3741;p76"/>
            <p:cNvSpPr/>
            <p:nvPr/>
          </p:nvSpPr>
          <p:spPr>
            <a:xfrm>
              <a:off x="6711700" y="3075675"/>
              <a:ext cx="662025" cy="753925"/>
            </a:xfrm>
            <a:custGeom>
              <a:avLst/>
              <a:gdLst/>
              <a:ahLst/>
              <a:cxnLst/>
              <a:rect l="l" t="t" r="r" b="b"/>
              <a:pathLst>
                <a:path w="26481" h="30157" extrusionOk="0">
                  <a:moveTo>
                    <a:pt x="14904" y="1"/>
                  </a:moveTo>
                  <a:cubicBezTo>
                    <a:pt x="13454" y="1"/>
                    <a:pt x="11636" y="319"/>
                    <a:pt x="11388" y="1172"/>
                  </a:cubicBezTo>
                  <a:cubicBezTo>
                    <a:pt x="11311" y="1421"/>
                    <a:pt x="11388" y="1748"/>
                    <a:pt x="11637" y="2113"/>
                  </a:cubicBezTo>
                  <a:cubicBezTo>
                    <a:pt x="11637" y="2113"/>
                    <a:pt x="11656" y="2113"/>
                    <a:pt x="11656" y="2132"/>
                  </a:cubicBezTo>
                  <a:cubicBezTo>
                    <a:pt x="11733" y="2228"/>
                    <a:pt x="11791" y="2324"/>
                    <a:pt x="11829" y="2420"/>
                  </a:cubicBezTo>
                  <a:cubicBezTo>
                    <a:pt x="12367" y="3553"/>
                    <a:pt x="11810" y="5646"/>
                    <a:pt x="11656" y="6529"/>
                  </a:cubicBezTo>
                  <a:cubicBezTo>
                    <a:pt x="11656" y="6644"/>
                    <a:pt x="11637" y="6740"/>
                    <a:pt x="11637" y="6817"/>
                  </a:cubicBezTo>
                  <a:cubicBezTo>
                    <a:pt x="11637" y="6894"/>
                    <a:pt x="11676" y="6932"/>
                    <a:pt x="11695" y="6952"/>
                  </a:cubicBezTo>
                  <a:cubicBezTo>
                    <a:pt x="11944" y="7124"/>
                    <a:pt x="7681" y="7009"/>
                    <a:pt x="5761" y="9410"/>
                  </a:cubicBezTo>
                  <a:cubicBezTo>
                    <a:pt x="5761" y="9410"/>
                    <a:pt x="5051" y="10120"/>
                    <a:pt x="4148" y="11349"/>
                  </a:cubicBezTo>
                  <a:cubicBezTo>
                    <a:pt x="3783" y="11887"/>
                    <a:pt x="3380" y="12482"/>
                    <a:pt x="2996" y="13154"/>
                  </a:cubicBezTo>
                  <a:cubicBezTo>
                    <a:pt x="1364" y="16034"/>
                    <a:pt x="1" y="20201"/>
                    <a:pt x="2382" y="24214"/>
                  </a:cubicBezTo>
                  <a:cubicBezTo>
                    <a:pt x="2497" y="24406"/>
                    <a:pt x="2574" y="24598"/>
                    <a:pt x="2650" y="24810"/>
                  </a:cubicBezTo>
                  <a:cubicBezTo>
                    <a:pt x="2823" y="25443"/>
                    <a:pt x="2785" y="26135"/>
                    <a:pt x="2593" y="26788"/>
                  </a:cubicBezTo>
                  <a:cubicBezTo>
                    <a:pt x="2574" y="26884"/>
                    <a:pt x="2516" y="26960"/>
                    <a:pt x="2497" y="27056"/>
                  </a:cubicBezTo>
                  <a:cubicBezTo>
                    <a:pt x="2324" y="27536"/>
                    <a:pt x="2458" y="28113"/>
                    <a:pt x="3438" y="28650"/>
                  </a:cubicBezTo>
                  <a:cubicBezTo>
                    <a:pt x="4225" y="29111"/>
                    <a:pt x="4820" y="29399"/>
                    <a:pt x="5454" y="29572"/>
                  </a:cubicBezTo>
                  <a:cubicBezTo>
                    <a:pt x="6274" y="29812"/>
                    <a:pt x="7086" y="29861"/>
                    <a:pt x="8271" y="29861"/>
                  </a:cubicBezTo>
                  <a:cubicBezTo>
                    <a:pt x="8889" y="29861"/>
                    <a:pt x="9609" y="29847"/>
                    <a:pt x="10485" y="29841"/>
                  </a:cubicBezTo>
                  <a:cubicBezTo>
                    <a:pt x="10563" y="29840"/>
                    <a:pt x="10641" y="29839"/>
                    <a:pt x="10718" y="29839"/>
                  </a:cubicBezTo>
                  <a:cubicBezTo>
                    <a:pt x="12745" y="29839"/>
                    <a:pt x="14335" y="30157"/>
                    <a:pt x="15947" y="30157"/>
                  </a:cubicBezTo>
                  <a:cubicBezTo>
                    <a:pt x="16752" y="30157"/>
                    <a:pt x="17562" y="30078"/>
                    <a:pt x="18435" y="29841"/>
                  </a:cubicBezTo>
                  <a:cubicBezTo>
                    <a:pt x="18896" y="29706"/>
                    <a:pt x="19376" y="29649"/>
                    <a:pt x="19856" y="29572"/>
                  </a:cubicBezTo>
                  <a:cubicBezTo>
                    <a:pt x="20240" y="29514"/>
                    <a:pt x="20643" y="29476"/>
                    <a:pt x="21027" y="29457"/>
                  </a:cubicBezTo>
                  <a:cubicBezTo>
                    <a:pt x="22986" y="29284"/>
                    <a:pt x="24791" y="29169"/>
                    <a:pt x="24887" y="27575"/>
                  </a:cubicBezTo>
                  <a:cubicBezTo>
                    <a:pt x="24925" y="27344"/>
                    <a:pt x="24964" y="26999"/>
                    <a:pt x="25060" y="26615"/>
                  </a:cubicBezTo>
                  <a:cubicBezTo>
                    <a:pt x="25156" y="26192"/>
                    <a:pt x="25271" y="25674"/>
                    <a:pt x="25424" y="25098"/>
                  </a:cubicBezTo>
                  <a:cubicBezTo>
                    <a:pt x="25905" y="23082"/>
                    <a:pt x="26481" y="20278"/>
                    <a:pt x="26097" y="17302"/>
                  </a:cubicBezTo>
                  <a:cubicBezTo>
                    <a:pt x="26001" y="16534"/>
                    <a:pt x="25847" y="15765"/>
                    <a:pt x="25636" y="14997"/>
                  </a:cubicBezTo>
                  <a:cubicBezTo>
                    <a:pt x="25079" y="13096"/>
                    <a:pt x="24080" y="11176"/>
                    <a:pt x="22333" y="9429"/>
                  </a:cubicBezTo>
                  <a:cubicBezTo>
                    <a:pt x="19013" y="6125"/>
                    <a:pt x="17136" y="5351"/>
                    <a:pt x="16033" y="5351"/>
                  </a:cubicBezTo>
                  <a:cubicBezTo>
                    <a:pt x="15777" y="5351"/>
                    <a:pt x="15563" y="5392"/>
                    <a:pt x="15382" y="5454"/>
                  </a:cubicBezTo>
                  <a:cubicBezTo>
                    <a:pt x="14889" y="5585"/>
                    <a:pt x="14663" y="5885"/>
                    <a:pt x="14500" y="5885"/>
                  </a:cubicBezTo>
                  <a:cubicBezTo>
                    <a:pt x="14472" y="5885"/>
                    <a:pt x="14447" y="5877"/>
                    <a:pt x="14422" y="5857"/>
                  </a:cubicBezTo>
                  <a:cubicBezTo>
                    <a:pt x="14402" y="5857"/>
                    <a:pt x="14402" y="5838"/>
                    <a:pt x="14383" y="5799"/>
                  </a:cubicBezTo>
                  <a:cubicBezTo>
                    <a:pt x="14325" y="5742"/>
                    <a:pt x="14306" y="5607"/>
                    <a:pt x="14306" y="5454"/>
                  </a:cubicBezTo>
                  <a:cubicBezTo>
                    <a:pt x="14325" y="4494"/>
                    <a:pt x="15266" y="2305"/>
                    <a:pt x="16111" y="1153"/>
                  </a:cubicBezTo>
                  <a:cubicBezTo>
                    <a:pt x="16150" y="1076"/>
                    <a:pt x="16207" y="1037"/>
                    <a:pt x="16246" y="961"/>
                  </a:cubicBezTo>
                  <a:cubicBezTo>
                    <a:pt x="16380" y="788"/>
                    <a:pt x="16515" y="653"/>
                    <a:pt x="16630" y="557"/>
                  </a:cubicBezTo>
                  <a:lnTo>
                    <a:pt x="16707" y="480"/>
                  </a:lnTo>
                  <a:cubicBezTo>
                    <a:pt x="16942" y="194"/>
                    <a:pt x="16035" y="1"/>
                    <a:pt x="149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6"/>
            <p:cNvSpPr/>
            <p:nvPr/>
          </p:nvSpPr>
          <p:spPr>
            <a:xfrm>
              <a:off x="6777000" y="3696875"/>
              <a:ext cx="256375" cy="54825"/>
            </a:xfrm>
            <a:custGeom>
              <a:avLst/>
              <a:gdLst/>
              <a:ahLst/>
              <a:cxnLst/>
              <a:rect l="l" t="t" r="r" b="b"/>
              <a:pathLst>
                <a:path w="10255" h="2193" extrusionOk="0">
                  <a:moveTo>
                    <a:pt x="58" y="0"/>
                  </a:moveTo>
                  <a:lnTo>
                    <a:pt x="58" y="0"/>
                  </a:lnTo>
                  <a:cubicBezTo>
                    <a:pt x="250" y="615"/>
                    <a:pt x="192" y="1306"/>
                    <a:pt x="0" y="1959"/>
                  </a:cubicBezTo>
                  <a:cubicBezTo>
                    <a:pt x="1045" y="2130"/>
                    <a:pt x="2244" y="2193"/>
                    <a:pt x="3446" y="2193"/>
                  </a:cubicBezTo>
                  <a:cubicBezTo>
                    <a:pt x="6840" y="2193"/>
                    <a:pt x="10254" y="1690"/>
                    <a:pt x="10254" y="1690"/>
                  </a:cubicBezTo>
                  <a:lnTo>
                    <a:pt x="10254" y="1690"/>
                  </a:lnTo>
                  <a:cubicBezTo>
                    <a:pt x="10121" y="1691"/>
                    <a:pt x="9989" y="1692"/>
                    <a:pt x="9858" y="1692"/>
                  </a:cubicBezTo>
                  <a:cubicBezTo>
                    <a:pt x="4511" y="1692"/>
                    <a:pt x="1351" y="562"/>
                    <a:pt x="5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6"/>
            <p:cNvSpPr/>
            <p:nvPr/>
          </p:nvSpPr>
          <p:spPr>
            <a:xfrm>
              <a:off x="7150950" y="3763600"/>
              <a:ext cx="86925" cy="51375"/>
            </a:xfrm>
            <a:custGeom>
              <a:avLst/>
              <a:gdLst/>
              <a:ahLst/>
              <a:cxnLst/>
              <a:rect l="l" t="t" r="r" b="b"/>
              <a:pathLst>
                <a:path w="3477" h="2055" extrusionOk="0">
                  <a:moveTo>
                    <a:pt x="1" y="0"/>
                  </a:moveTo>
                  <a:cubicBezTo>
                    <a:pt x="0" y="0"/>
                    <a:pt x="0" y="1"/>
                    <a:pt x="1" y="3"/>
                  </a:cubicBezTo>
                  <a:lnTo>
                    <a:pt x="1" y="3"/>
                  </a:lnTo>
                  <a:cubicBezTo>
                    <a:pt x="1" y="2"/>
                    <a:pt x="1" y="1"/>
                    <a:pt x="1" y="0"/>
                  </a:cubicBezTo>
                  <a:close/>
                  <a:moveTo>
                    <a:pt x="1" y="3"/>
                  </a:moveTo>
                  <a:lnTo>
                    <a:pt x="1" y="3"/>
                  </a:lnTo>
                  <a:cubicBezTo>
                    <a:pt x="137" y="1000"/>
                    <a:pt x="1365" y="1671"/>
                    <a:pt x="2305" y="2055"/>
                  </a:cubicBezTo>
                  <a:cubicBezTo>
                    <a:pt x="2689" y="1997"/>
                    <a:pt x="3092" y="1959"/>
                    <a:pt x="3476" y="1920"/>
                  </a:cubicBezTo>
                  <a:cubicBezTo>
                    <a:pt x="1092" y="1582"/>
                    <a:pt x="29" y="69"/>
                    <a:pt x="1" y="3"/>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6"/>
            <p:cNvSpPr/>
            <p:nvPr/>
          </p:nvSpPr>
          <p:spPr>
            <a:xfrm>
              <a:off x="7065025" y="3450125"/>
              <a:ext cx="300050" cy="93925"/>
            </a:xfrm>
            <a:custGeom>
              <a:avLst/>
              <a:gdLst/>
              <a:ahLst/>
              <a:cxnLst/>
              <a:rect l="l" t="t" r="r" b="b"/>
              <a:pathLst>
                <a:path w="12002" h="3757" extrusionOk="0">
                  <a:moveTo>
                    <a:pt x="11522" y="0"/>
                  </a:moveTo>
                  <a:cubicBezTo>
                    <a:pt x="10159" y="1056"/>
                    <a:pt x="6222" y="3553"/>
                    <a:pt x="0" y="3649"/>
                  </a:cubicBezTo>
                  <a:cubicBezTo>
                    <a:pt x="0" y="3649"/>
                    <a:pt x="1134" y="3756"/>
                    <a:pt x="2809" y="3756"/>
                  </a:cubicBezTo>
                  <a:cubicBezTo>
                    <a:pt x="5322" y="3756"/>
                    <a:pt x="9052" y="3514"/>
                    <a:pt x="12002" y="2304"/>
                  </a:cubicBezTo>
                  <a:cubicBezTo>
                    <a:pt x="11906" y="1556"/>
                    <a:pt x="11772" y="768"/>
                    <a:pt x="11522"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6"/>
            <p:cNvSpPr/>
            <p:nvPr/>
          </p:nvSpPr>
          <p:spPr>
            <a:xfrm>
              <a:off x="6787075" y="3359375"/>
              <a:ext cx="266925" cy="70050"/>
            </a:xfrm>
            <a:custGeom>
              <a:avLst/>
              <a:gdLst/>
              <a:ahLst/>
              <a:cxnLst/>
              <a:rect l="l" t="t" r="r" b="b"/>
              <a:pathLst>
                <a:path w="10677" h="2802" extrusionOk="0">
                  <a:moveTo>
                    <a:pt x="1152" y="1"/>
                  </a:moveTo>
                  <a:cubicBezTo>
                    <a:pt x="807" y="539"/>
                    <a:pt x="384" y="1134"/>
                    <a:pt x="0" y="1806"/>
                  </a:cubicBezTo>
                  <a:cubicBezTo>
                    <a:pt x="1705" y="2568"/>
                    <a:pt x="3700" y="2801"/>
                    <a:pt x="5502" y="2801"/>
                  </a:cubicBezTo>
                  <a:cubicBezTo>
                    <a:pt x="8328" y="2801"/>
                    <a:pt x="10677" y="2228"/>
                    <a:pt x="10677" y="2228"/>
                  </a:cubicBezTo>
                  <a:lnTo>
                    <a:pt x="10677" y="2228"/>
                  </a:lnTo>
                  <a:cubicBezTo>
                    <a:pt x="10464" y="2236"/>
                    <a:pt x="10254" y="2239"/>
                    <a:pt x="10046" y="2239"/>
                  </a:cubicBezTo>
                  <a:cubicBezTo>
                    <a:pt x="5932" y="2239"/>
                    <a:pt x="2724" y="842"/>
                    <a:pt x="1152"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6"/>
            <p:cNvSpPr/>
            <p:nvPr/>
          </p:nvSpPr>
          <p:spPr>
            <a:xfrm>
              <a:off x="7003575" y="3238900"/>
              <a:ext cx="38900" cy="11325"/>
            </a:xfrm>
            <a:custGeom>
              <a:avLst/>
              <a:gdLst/>
              <a:ahLst/>
              <a:cxnLst/>
              <a:rect l="l" t="t" r="r" b="b"/>
              <a:pathLst>
                <a:path w="1556" h="453" extrusionOk="0">
                  <a:moveTo>
                    <a:pt x="20" y="0"/>
                  </a:moveTo>
                  <a:cubicBezTo>
                    <a:pt x="20" y="115"/>
                    <a:pt x="1" y="211"/>
                    <a:pt x="1" y="288"/>
                  </a:cubicBezTo>
                  <a:lnTo>
                    <a:pt x="39" y="423"/>
                  </a:lnTo>
                  <a:cubicBezTo>
                    <a:pt x="39" y="423"/>
                    <a:pt x="244" y="453"/>
                    <a:pt x="514" y="453"/>
                  </a:cubicBezTo>
                  <a:cubicBezTo>
                    <a:pt x="851" y="453"/>
                    <a:pt x="1289" y="406"/>
                    <a:pt x="1556" y="192"/>
                  </a:cubicBezTo>
                  <a:lnTo>
                    <a:pt x="1556" y="192"/>
                  </a:lnTo>
                  <a:cubicBezTo>
                    <a:pt x="1556" y="192"/>
                    <a:pt x="1490" y="195"/>
                    <a:pt x="1383" y="195"/>
                  </a:cubicBezTo>
                  <a:cubicBezTo>
                    <a:pt x="1064" y="195"/>
                    <a:pt x="380" y="173"/>
                    <a:pt x="2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6"/>
            <p:cNvSpPr/>
            <p:nvPr/>
          </p:nvSpPr>
          <p:spPr>
            <a:xfrm>
              <a:off x="7042950" y="3211050"/>
              <a:ext cx="30250" cy="16275"/>
            </a:xfrm>
            <a:custGeom>
              <a:avLst/>
              <a:gdLst/>
              <a:ahLst/>
              <a:cxnLst/>
              <a:rect l="l" t="t" r="r" b="b"/>
              <a:pathLst>
                <a:path w="1210" h="651" extrusionOk="0">
                  <a:moveTo>
                    <a:pt x="1095" y="0"/>
                  </a:moveTo>
                  <a:cubicBezTo>
                    <a:pt x="879" y="234"/>
                    <a:pt x="460" y="620"/>
                    <a:pt x="77" y="620"/>
                  </a:cubicBezTo>
                  <a:cubicBezTo>
                    <a:pt x="51" y="620"/>
                    <a:pt x="25" y="619"/>
                    <a:pt x="0" y="615"/>
                  </a:cubicBezTo>
                  <a:lnTo>
                    <a:pt x="0" y="615"/>
                  </a:lnTo>
                  <a:cubicBezTo>
                    <a:pt x="59" y="623"/>
                    <a:pt x="199" y="650"/>
                    <a:pt x="382" y="650"/>
                  </a:cubicBezTo>
                  <a:cubicBezTo>
                    <a:pt x="616" y="650"/>
                    <a:pt x="919" y="606"/>
                    <a:pt x="1210" y="423"/>
                  </a:cubicBezTo>
                  <a:cubicBezTo>
                    <a:pt x="1210" y="384"/>
                    <a:pt x="1172" y="365"/>
                    <a:pt x="1172" y="365"/>
                  </a:cubicBezTo>
                  <a:cubicBezTo>
                    <a:pt x="1133" y="288"/>
                    <a:pt x="1095" y="173"/>
                    <a:pt x="1095"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6"/>
            <p:cNvSpPr/>
            <p:nvPr/>
          </p:nvSpPr>
          <p:spPr>
            <a:xfrm>
              <a:off x="7229200" y="3703100"/>
              <a:ext cx="118125" cy="42100"/>
            </a:xfrm>
            <a:custGeom>
              <a:avLst/>
              <a:gdLst/>
              <a:ahLst/>
              <a:cxnLst/>
              <a:rect l="l" t="t" r="r" b="b"/>
              <a:pathLst>
                <a:path w="4725" h="1684" extrusionOk="0">
                  <a:moveTo>
                    <a:pt x="4724" y="1"/>
                  </a:moveTo>
                  <a:lnTo>
                    <a:pt x="4724" y="1"/>
                  </a:lnTo>
                  <a:cubicBezTo>
                    <a:pt x="3995" y="615"/>
                    <a:pt x="2497" y="1460"/>
                    <a:pt x="1" y="1499"/>
                  </a:cubicBezTo>
                  <a:cubicBezTo>
                    <a:pt x="1" y="1499"/>
                    <a:pt x="1146" y="1684"/>
                    <a:pt x="2464" y="1684"/>
                  </a:cubicBezTo>
                  <a:cubicBezTo>
                    <a:pt x="3092" y="1684"/>
                    <a:pt x="3759" y="1642"/>
                    <a:pt x="4360" y="1518"/>
                  </a:cubicBezTo>
                  <a:cubicBezTo>
                    <a:pt x="4456" y="1095"/>
                    <a:pt x="4571" y="577"/>
                    <a:pt x="472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6"/>
            <p:cNvSpPr/>
            <p:nvPr/>
          </p:nvSpPr>
          <p:spPr>
            <a:xfrm>
              <a:off x="6995625" y="3074225"/>
              <a:ext cx="136150" cy="41925"/>
            </a:xfrm>
            <a:custGeom>
              <a:avLst/>
              <a:gdLst/>
              <a:ahLst/>
              <a:cxnLst/>
              <a:rect l="l" t="t" r="r" b="b"/>
              <a:pathLst>
                <a:path w="5446" h="1677" extrusionOk="0">
                  <a:moveTo>
                    <a:pt x="3583" y="1"/>
                  </a:moveTo>
                  <a:cubicBezTo>
                    <a:pt x="3353" y="1"/>
                    <a:pt x="3141" y="1"/>
                    <a:pt x="2911" y="39"/>
                  </a:cubicBezTo>
                  <a:cubicBezTo>
                    <a:pt x="2853" y="58"/>
                    <a:pt x="2815" y="58"/>
                    <a:pt x="2757" y="58"/>
                  </a:cubicBezTo>
                  <a:cubicBezTo>
                    <a:pt x="2680" y="58"/>
                    <a:pt x="2584" y="58"/>
                    <a:pt x="2527" y="78"/>
                  </a:cubicBezTo>
                  <a:cubicBezTo>
                    <a:pt x="2488" y="78"/>
                    <a:pt x="2450" y="97"/>
                    <a:pt x="2392" y="97"/>
                  </a:cubicBezTo>
                  <a:cubicBezTo>
                    <a:pt x="2162" y="116"/>
                    <a:pt x="1912" y="174"/>
                    <a:pt x="1701" y="212"/>
                  </a:cubicBezTo>
                  <a:lnTo>
                    <a:pt x="1413" y="289"/>
                  </a:lnTo>
                  <a:cubicBezTo>
                    <a:pt x="1125" y="385"/>
                    <a:pt x="856" y="481"/>
                    <a:pt x="645" y="615"/>
                  </a:cubicBezTo>
                  <a:cubicBezTo>
                    <a:pt x="568" y="654"/>
                    <a:pt x="511" y="673"/>
                    <a:pt x="453" y="730"/>
                  </a:cubicBezTo>
                  <a:cubicBezTo>
                    <a:pt x="280" y="865"/>
                    <a:pt x="146" y="1019"/>
                    <a:pt x="88" y="1211"/>
                  </a:cubicBezTo>
                  <a:cubicBezTo>
                    <a:pt x="0" y="1492"/>
                    <a:pt x="443" y="1676"/>
                    <a:pt x="1239" y="1676"/>
                  </a:cubicBezTo>
                  <a:cubicBezTo>
                    <a:pt x="1313" y="1676"/>
                    <a:pt x="1391" y="1675"/>
                    <a:pt x="1471" y="1671"/>
                  </a:cubicBezTo>
                  <a:cubicBezTo>
                    <a:pt x="1624" y="1633"/>
                    <a:pt x="1855" y="1614"/>
                    <a:pt x="2066" y="1595"/>
                  </a:cubicBezTo>
                  <a:cubicBezTo>
                    <a:pt x="2220" y="1575"/>
                    <a:pt x="2392" y="1537"/>
                    <a:pt x="2565" y="1499"/>
                  </a:cubicBezTo>
                  <a:cubicBezTo>
                    <a:pt x="3372" y="1326"/>
                    <a:pt x="4370" y="1019"/>
                    <a:pt x="5388" y="519"/>
                  </a:cubicBezTo>
                  <a:cubicBezTo>
                    <a:pt x="5446" y="462"/>
                    <a:pt x="5446" y="442"/>
                    <a:pt x="5446" y="346"/>
                  </a:cubicBezTo>
                  <a:cubicBezTo>
                    <a:pt x="5426" y="346"/>
                    <a:pt x="5426" y="327"/>
                    <a:pt x="5407" y="289"/>
                  </a:cubicBezTo>
                  <a:cubicBezTo>
                    <a:pt x="5234" y="135"/>
                    <a:pt x="4601" y="39"/>
                    <a:pt x="3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6"/>
            <p:cNvSpPr/>
            <p:nvPr/>
          </p:nvSpPr>
          <p:spPr>
            <a:xfrm>
              <a:off x="7006450" y="3089600"/>
              <a:ext cx="24525" cy="25450"/>
            </a:xfrm>
            <a:custGeom>
              <a:avLst/>
              <a:gdLst/>
              <a:ahLst/>
              <a:cxnLst/>
              <a:rect l="l" t="t" r="r" b="b"/>
              <a:pathLst>
                <a:path w="981" h="1018" extrusionOk="0">
                  <a:moveTo>
                    <a:pt x="193" y="0"/>
                  </a:moveTo>
                  <a:cubicBezTo>
                    <a:pt x="116" y="39"/>
                    <a:pt x="39" y="58"/>
                    <a:pt x="1" y="115"/>
                  </a:cubicBezTo>
                  <a:cubicBezTo>
                    <a:pt x="1" y="115"/>
                    <a:pt x="135" y="576"/>
                    <a:pt x="980" y="1018"/>
                  </a:cubicBezTo>
                  <a:cubicBezTo>
                    <a:pt x="884" y="960"/>
                    <a:pt x="462" y="615"/>
                    <a:pt x="193"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6"/>
            <p:cNvSpPr/>
            <p:nvPr/>
          </p:nvSpPr>
          <p:spPr>
            <a:xfrm>
              <a:off x="7059750" y="3075675"/>
              <a:ext cx="32650" cy="36025"/>
            </a:xfrm>
            <a:custGeom>
              <a:avLst/>
              <a:gdLst/>
              <a:ahLst/>
              <a:cxnLst/>
              <a:rect l="l" t="t" r="r" b="b"/>
              <a:pathLst>
                <a:path w="1306" h="1441" extrusionOk="0">
                  <a:moveTo>
                    <a:pt x="1018" y="0"/>
                  </a:moveTo>
                  <a:cubicBezTo>
                    <a:pt x="730" y="845"/>
                    <a:pt x="96" y="1345"/>
                    <a:pt x="0" y="1441"/>
                  </a:cubicBezTo>
                  <a:cubicBezTo>
                    <a:pt x="1056" y="749"/>
                    <a:pt x="1306" y="0"/>
                    <a:pt x="1306"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6"/>
            <p:cNvSpPr/>
            <p:nvPr/>
          </p:nvSpPr>
          <p:spPr>
            <a:xfrm>
              <a:off x="7030950" y="3080475"/>
              <a:ext cx="16325" cy="33625"/>
            </a:xfrm>
            <a:custGeom>
              <a:avLst/>
              <a:gdLst/>
              <a:ahLst/>
              <a:cxnLst/>
              <a:rect l="l" t="t" r="r" b="b"/>
              <a:pathLst>
                <a:path w="653" h="1345" extrusionOk="0">
                  <a:moveTo>
                    <a:pt x="288" y="0"/>
                  </a:moveTo>
                  <a:lnTo>
                    <a:pt x="0" y="77"/>
                  </a:lnTo>
                  <a:cubicBezTo>
                    <a:pt x="0" y="77"/>
                    <a:pt x="173" y="807"/>
                    <a:pt x="653" y="1345"/>
                  </a:cubicBezTo>
                  <a:cubicBezTo>
                    <a:pt x="595" y="1268"/>
                    <a:pt x="346" y="673"/>
                    <a:pt x="28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6"/>
            <p:cNvSpPr/>
            <p:nvPr/>
          </p:nvSpPr>
          <p:spPr>
            <a:xfrm>
              <a:off x="7055425" y="3076625"/>
              <a:ext cx="2900" cy="21150"/>
            </a:xfrm>
            <a:custGeom>
              <a:avLst/>
              <a:gdLst/>
              <a:ahLst/>
              <a:cxnLst/>
              <a:rect l="l" t="t" r="r" b="b"/>
              <a:pathLst>
                <a:path w="116" h="846" extrusionOk="0">
                  <a:moveTo>
                    <a:pt x="116" y="1"/>
                  </a:moveTo>
                  <a:cubicBezTo>
                    <a:pt x="77" y="1"/>
                    <a:pt x="39" y="39"/>
                    <a:pt x="0" y="39"/>
                  </a:cubicBezTo>
                  <a:lnTo>
                    <a:pt x="0" y="846"/>
                  </a:lnTo>
                  <a:lnTo>
                    <a:pt x="11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6"/>
            <p:cNvSpPr/>
            <p:nvPr/>
          </p:nvSpPr>
          <p:spPr>
            <a:xfrm>
              <a:off x="7063575" y="3076150"/>
              <a:ext cx="4825" cy="8675"/>
            </a:xfrm>
            <a:custGeom>
              <a:avLst/>
              <a:gdLst/>
              <a:ahLst/>
              <a:cxnLst/>
              <a:rect l="l" t="t" r="r" b="b"/>
              <a:pathLst>
                <a:path w="193" h="347" extrusionOk="0">
                  <a:moveTo>
                    <a:pt x="193" y="1"/>
                  </a:moveTo>
                  <a:cubicBezTo>
                    <a:pt x="135" y="1"/>
                    <a:pt x="97" y="1"/>
                    <a:pt x="39" y="20"/>
                  </a:cubicBezTo>
                  <a:lnTo>
                    <a:pt x="1" y="346"/>
                  </a:lnTo>
                  <a:lnTo>
                    <a:pt x="193"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6"/>
            <p:cNvSpPr/>
            <p:nvPr/>
          </p:nvSpPr>
          <p:spPr>
            <a:xfrm>
              <a:off x="7102000" y="3082850"/>
              <a:ext cx="29775" cy="12525"/>
            </a:xfrm>
            <a:custGeom>
              <a:avLst/>
              <a:gdLst/>
              <a:ahLst/>
              <a:cxnLst/>
              <a:rect l="l" t="t" r="r" b="b"/>
              <a:pathLst>
                <a:path w="1191" h="501" extrusionOk="0">
                  <a:moveTo>
                    <a:pt x="1123" y="1"/>
                  </a:moveTo>
                  <a:cubicBezTo>
                    <a:pt x="388" y="1"/>
                    <a:pt x="38" y="426"/>
                    <a:pt x="0" y="501"/>
                  </a:cubicBezTo>
                  <a:cubicBezTo>
                    <a:pt x="403" y="97"/>
                    <a:pt x="1191" y="40"/>
                    <a:pt x="1191" y="40"/>
                  </a:cubicBezTo>
                  <a:cubicBezTo>
                    <a:pt x="1171" y="21"/>
                    <a:pt x="1171" y="21"/>
                    <a:pt x="1171" y="1"/>
                  </a:cubicBezTo>
                  <a:cubicBezTo>
                    <a:pt x="1155" y="1"/>
                    <a:pt x="1139" y="1"/>
                    <a:pt x="1123"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6"/>
            <p:cNvSpPr/>
            <p:nvPr/>
          </p:nvSpPr>
          <p:spPr>
            <a:xfrm>
              <a:off x="7004050" y="3128475"/>
              <a:ext cx="56200" cy="10500"/>
            </a:xfrm>
            <a:custGeom>
              <a:avLst/>
              <a:gdLst/>
              <a:ahLst/>
              <a:cxnLst/>
              <a:rect l="l" t="t" r="r" b="b"/>
              <a:pathLst>
                <a:path w="2248" h="420" extrusionOk="0">
                  <a:moveTo>
                    <a:pt x="1" y="1"/>
                  </a:moveTo>
                  <a:lnTo>
                    <a:pt x="1" y="1"/>
                  </a:lnTo>
                  <a:cubicBezTo>
                    <a:pt x="5" y="2"/>
                    <a:pt x="8" y="3"/>
                    <a:pt x="12" y="4"/>
                  </a:cubicBezTo>
                  <a:lnTo>
                    <a:pt x="12" y="4"/>
                  </a:lnTo>
                  <a:cubicBezTo>
                    <a:pt x="7" y="1"/>
                    <a:pt x="1" y="1"/>
                    <a:pt x="1" y="1"/>
                  </a:cubicBezTo>
                  <a:close/>
                  <a:moveTo>
                    <a:pt x="12" y="4"/>
                  </a:moveTo>
                  <a:cubicBezTo>
                    <a:pt x="16" y="7"/>
                    <a:pt x="20" y="11"/>
                    <a:pt x="20" y="20"/>
                  </a:cubicBezTo>
                  <a:cubicBezTo>
                    <a:pt x="97" y="116"/>
                    <a:pt x="135" y="212"/>
                    <a:pt x="193" y="308"/>
                  </a:cubicBezTo>
                  <a:cubicBezTo>
                    <a:pt x="670" y="394"/>
                    <a:pt x="1099" y="419"/>
                    <a:pt x="1441" y="419"/>
                  </a:cubicBezTo>
                  <a:cubicBezTo>
                    <a:pt x="1937" y="419"/>
                    <a:pt x="2247" y="366"/>
                    <a:pt x="2247" y="366"/>
                  </a:cubicBezTo>
                  <a:cubicBezTo>
                    <a:pt x="1278" y="366"/>
                    <a:pt x="402" y="121"/>
                    <a:pt x="12" y="4"/>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6"/>
            <p:cNvSpPr/>
            <p:nvPr/>
          </p:nvSpPr>
          <p:spPr>
            <a:xfrm>
              <a:off x="7077025" y="3098225"/>
              <a:ext cx="42275" cy="18750"/>
            </a:xfrm>
            <a:custGeom>
              <a:avLst/>
              <a:gdLst/>
              <a:ahLst/>
              <a:cxnLst/>
              <a:rect l="l" t="t" r="r" b="b"/>
              <a:pathLst>
                <a:path w="1691" h="750" extrusionOk="0">
                  <a:moveTo>
                    <a:pt x="1690" y="1"/>
                  </a:moveTo>
                  <a:lnTo>
                    <a:pt x="1690" y="1"/>
                  </a:lnTo>
                  <a:cubicBezTo>
                    <a:pt x="1422" y="97"/>
                    <a:pt x="730" y="347"/>
                    <a:pt x="1" y="750"/>
                  </a:cubicBezTo>
                  <a:cubicBezTo>
                    <a:pt x="135" y="711"/>
                    <a:pt x="1037" y="327"/>
                    <a:pt x="1537" y="193"/>
                  </a:cubicBezTo>
                  <a:cubicBezTo>
                    <a:pt x="1594" y="135"/>
                    <a:pt x="1633" y="78"/>
                    <a:pt x="169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6"/>
            <p:cNvSpPr/>
            <p:nvPr/>
          </p:nvSpPr>
          <p:spPr>
            <a:xfrm>
              <a:off x="6848050" y="3208650"/>
              <a:ext cx="525675" cy="620950"/>
            </a:xfrm>
            <a:custGeom>
              <a:avLst/>
              <a:gdLst/>
              <a:ahLst/>
              <a:cxnLst/>
              <a:rect l="l" t="t" r="r" b="b"/>
              <a:pathLst>
                <a:path w="21027" h="24838" extrusionOk="0">
                  <a:moveTo>
                    <a:pt x="10566" y="0"/>
                  </a:moveTo>
                  <a:cubicBezTo>
                    <a:pt x="10315" y="0"/>
                    <a:pt x="10105" y="40"/>
                    <a:pt x="9928" y="96"/>
                  </a:cubicBezTo>
                  <a:cubicBezTo>
                    <a:pt x="11003" y="769"/>
                    <a:pt x="12021" y="1517"/>
                    <a:pt x="12923" y="2343"/>
                  </a:cubicBezTo>
                  <a:cubicBezTo>
                    <a:pt x="16744" y="5704"/>
                    <a:pt x="18722" y="10715"/>
                    <a:pt x="18396" y="15785"/>
                  </a:cubicBezTo>
                  <a:cubicBezTo>
                    <a:pt x="18396" y="15842"/>
                    <a:pt x="18377" y="15938"/>
                    <a:pt x="18377" y="16015"/>
                  </a:cubicBezTo>
                  <a:cubicBezTo>
                    <a:pt x="18185" y="18531"/>
                    <a:pt x="16552" y="20720"/>
                    <a:pt x="14229" y="21680"/>
                  </a:cubicBezTo>
                  <a:cubicBezTo>
                    <a:pt x="10312" y="23312"/>
                    <a:pt x="5300" y="23907"/>
                    <a:pt x="0" y="24253"/>
                  </a:cubicBezTo>
                  <a:cubicBezTo>
                    <a:pt x="820" y="24493"/>
                    <a:pt x="1632" y="24542"/>
                    <a:pt x="2817" y="24542"/>
                  </a:cubicBezTo>
                  <a:cubicBezTo>
                    <a:pt x="3435" y="24542"/>
                    <a:pt x="4155" y="24528"/>
                    <a:pt x="5031" y="24522"/>
                  </a:cubicBezTo>
                  <a:cubicBezTo>
                    <a:pt x="5109" y="24521"/>
                    <a:pt x="5187" y="24520"/>
                    <a:pt x="5264" y="24520"/>
                  </a:cubicBezTo>
                  <a:cubicBezTo>
                    <a:pt x="7291" y="24520"/>
                    <a:pt x="8881" y="24838"/>
                    <a:pt x="10493" y="24838"/>
                  </a:cubicBezTo>
                  <a:cubicBezTo>
                    <a:pt x="11298" y="24838"/>
                    <a:pt x="12108" y="24759"/>
                    <a:pt x="12981" y="24522"/>
                  </a:cubicBezTo>
                  <a:cubicBezTo>
                    <a:pt x="13442" y="24387"/>
                    <a:pt x="13922" y="24330"/>
                    <a:pt x="14402" y="24253"/>
                  </a:cubicBezTo>
                  <a:cubicBezTo>
                    <a:pt x="14786" y="24195"/>
                    <a:pt x="15189" y="24157"/>
                    <a:pt x="15573" y="24138"/>
                  </a:cubicBezTo>
                  <a:cubicBezTo>
                    <a:pt x="17532" y="23965"/>
                    <a:pt x="19337" y="23850"/>
                    <a:pt x="19433" y="22256"/>
                  </a:cubicBezTo>
                  <a:cubicBezTo>
                    <a:pt x="19471" y="22025"/>
                    <a:pt x="19510" y="21680"/>
                    <a:pt x="19606" y="21296"/>
                  </a:cubicBezTo>
                  <a:cubicBezTo>
                    <a:pt x="19702" y="20873"/>
                    <a:pt x="19817" y="20355"/>
                    <a:pt x="19970" y="19779"/>
                  </a:cubicBezTo>
                  <a:cubicBezTo>
                    <a:pt x="20451" y="17763"/>
                    <a:pt x="21027" y="14959"/>
                    <a:pt x="20643" y="11963"/>
                  </a:cubicBezTo>
                  <a:cubicBezTo>
                    <a:pt x="20547" y="11195"/>
                    <a:pt x="20393" y="10427"/>
                    <a:pt x="20182" y="9659"/>
                  </a:cubicBezTo>
                  <a:cubicBezTo>
                    <a:pt x="19625" y="7758"/>
                    <a:pt x="18626" y="5838"/>
                    <a:pt x="16879" y="4091"/>
                  </a:cubicBezTo>
                  <a:cubicBezTo>
                    <a:pt x="13546" y="758"/>
                    <a:pt x="11667" y="0"/>
                    <a:pt x="10566"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76"/>
          <p:cNvGrpSpPr/>
          <p:nvPr/>
        </p:nvGrpSpPr>
        <p:grpSpPr>
          <a:xfrm>
            <a:off x="2368619" y="2435938"/>
            <a:ext cx="1070118" cy="2383837"/>
            <a:chOff x="3529081" y="2773200"/>
            <a:chExt cx="901001" cy="2007104"/>
          </a:xfrm>
        </p:grpSpPr>
        <p:grpSp>
          <p:nvGrpSpPr>
            <p:cNvPr id="3710" name="Google Shape;3710;p76"/>
            <p:cNvGrpSpPr/>
            <p:nvPr/>
          </p:nvGrpSpPr>
          <p:grpSpPr>
            <a:xfrm>
              <a:off x="3874019" y="2773200"/>
              <a:ext cx="556062" cy="1992856"/>
              <a:chOff x="6521969" y="3878100"/>
              <a:chExt cx="556062" cy="1992856"/>
            </a:xfrm>
          </p:grpSpPr>
          <p:sp>
            <p:nvSpPr>
              <p:cNvPr id="3711" name="Google Shape;3711;p76"/>
              <p:cNvSpPr/>
              <p:nvPr/>
            </p:nvSpPr>
            <p:spPr>
              <a:xfrm>
                <a:off x="6788188" y="3878100"/>
                <a:ext cx="138273" cy="1562792"/>
              </a:xfrm>
              <a:custGeom>
                <a:avLst/>
                <a:gdLst/>
                <a:ahLst/>
                <a:cxnLst/>
                <a:rect l="l" t="t" r="r" b="b"/>
                <a:pathLst>
                  <a:path w="5396" h="60987" extrusionOk="0">
                    <a:moveTo>
                      <a:pt x="3629" y="0"/>
                    </a:moveTo>
                    <a:cubicBezTo>
                      <a:pt x="2708" y="0"/>
                      <a:pt x="1959" y="730"/>
                      <a:pt x="1940" y="1632"/>
                    </a:cubicBezTo>
                    <a:lnTo>
                      <a:pt x="19" y="60372"/>
                    </a:lnTo>
                    <a:lnTo>
                      <a:pt x="0" y="60986"/>
                    </a:lnTo>
                    <a:lnTo>
                      <a:pt x="1997" y="60986"/>
                    </a:lnTo>
                    <a:lnTo>
                      <a:pt x="2036" y="60372"/>
                    </a:lnTo>
                    <a:lnTo>
                      <a:pt x="5358" y="1786"/>
                    </a:lnTo>
                    <a:cubicBezTo>
                      <a:pt x="5396" y="826"/>
                      <a:pt x="4628" y="0"/>
                      <a:pt x="3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6"/>
              <p:cNvSpPr/>
              <p:nvPr/>
            </p:nvSpPr>
            <p:spPr>
              <a:xfrm>
                <a:off x="6753722" y="5425107"/>
                <a:ext cx="125024" cy="111725"/>
              </a:xfrm>
              <a:custGeom>
                <a:avLst/>
                <a:gdLst/>
                <a:ahLst/>
                <a:cxnLst/>
                <a:rect l="l" t="t" r="r" b="b"/>
                <a:pathLst>
                  <a:path w="4879" h="4360" extrusionOk="0">
                    <a:moveTo>
                      <a:pt x="942" y="1"/>
                    </a:moveTo>
                    <a:cubicBezTo>
                      <a:pt x="404" y="1"/>
                      <a:pt x="1" y="423"/>
                      <a:pt x="20" y="961"/>
                    </a:cubicBezTo>
                    <a:lnTo>
                      <a:pt x="193" y="3937"/>
                    </a:lnTo>
                    <a:lnTo>
                      <a:pt x="212" y="4360"/>
                    </a:lnTo>
                    <a:lnTo>
                      <a:pt x="4206" y="4360"/>
                    </a:lnTo>
                    <a:lnTo>
                      <a:pt x="4264" y="3937"/>
                    </a:lnTo>
                    <a:lnTo>
                      <a:pt x="4782" y="1076"/>
                    </a:lnTo>
                    <a:cubicBezTo>
                      <a:pt x="4878" y="500"/>
                      <a:pt x="4437" y="1"/>
                      <a:pt x="3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6"/>
              <p:cNvSpPr/>
              <p:nvPr/>
            </p:nvSpPr>
            <p:spPr>
              <a:xfrm>
                <a:off x="6560356" y="5525993"/>
                <a:ext cx="485696" cy="76286"/>
              </a:xfrm>
              <a:custGeom>
                <a:avLst/>
                <a:gdLst/>
                <a:ahLst/>
                <a:cxnLst/>
                <a:rect l="l" t="t" r="r" b="b"/>
                <a:pathLst>
                  <a:path w="18954" h="2977" extrusionOk="0">
                    <a:moveTo>
                      <a:pt x="2689" y="0"/>
                    </a:moveTo>
                    <a:cubicBezTo>
                      <a:pt x="1287" y="0"/>
                      <a:pt x="154" y="1076"/>
                      <a:pt x="39" y="2439"/>
                    </a:cubicBezTo>
                    <a:cubicBezTo>
                      <a:pt x="0" y="2612"/>
                      <a:pt x="0" y="2785"/>
                      <a:pt x="39" y="2957"/>
                    </a:cubicBezTo>
                    <a:lnTo>
                      <a:pt x="39" y="2977"/>
                    </a:lnTo>
                    <a:lnTo>
                      <a:pt x="18857" y="2977"/>
                    </a:lnTo>
                    <a:lnTo>
                      <a:pt x="18857" y="2861"/>
                    </a:lnTo>
                    <a:cubicBezTo>
                      <a:pt x="18953" y="1287"/>
                      <a:pt x="17724" y="0"/>
                      <a:pt x="16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6"/>
              <p:cNvSpPr/>
              <p:nvPr/>
            </p:nvSpPr>
            <p:spPr>
              <a:xfrm>
                <a:off x="6521969" y="5602253"/>
                <a:ext cx="556062" cy="268704"/>
              </a:xfrm>
              <a:custGeom>
                <a:avLst/>
                <a:gdLst/>
                <a:ahLst/>
                <a:cxnLst/>
                <a:rect l="l" t="t" r="r" b="b"/>
                <a:pathLst>
                  <a:path w="21700" h="10486" extrusionOk="0">
                    <a:moveTo>
                      <a:pt x="1537" y="1"/>
                    </a:moveTo>
                    <a:lnTo>
                      <a:pt x="1" y="10485"/>
                    </a:lnTo>
                    <a:lnTo>
                      <a:pt x="21699" y="10485"/>
                    </a:lnTo>
                    <a:lnTo>
                      <a:pt x="203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6"/>
              <p:cNvSpPr/>
              <p:nvPr/>
            </p:nvSpPr>
            <p:spPr>
              <a:xfrm>
                <a:off x="6553949" y="5619472"/>
                <a:ext cx="35952" cy="251484"/>
              </a:xfrm>
              <a:custGeom>
                <a:avLst/>
                <a:gdLst/>
                <a:ahLst/>
                <a:cxnLst/>
                <a:rect l="l" t="t" r="r" b="b"/>
                <a:pathLst>
                  <a:path w="1403" h="9814" extrusionOk="0">
                    <a:moveTo>
                      <a:pt x="1403" y="1"/>
                    </a:moveTo>
                    <a:lnTo>
                      <a:pt x="1" y="9813"/>
                    </a:lnTo>
                    <a:lnTo>
                      <a:pt x="519" y="9813"/>
                    </a:lnTo>
                    <a:lnTo>
                      <a:pt x="1403"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6"/>
              <p:cNvSpPr/>
              <p:nvPr/>
            </p:nvSpPr>
            <p:spPr>
              <a:xfrm>
                <a:off x="6589876" y="5654425"/>
                <a:ext cx="12326" cy="216531"/>
              </a:xfrm>
              <a:custGeom>
                <a:avLst/>
                <a:gdLst/>
                <a:ahLst/>
                <a:cxnLst/>
                <a:rect l="l" t="t" r="r" b="b"/>
                <a:pathLst>
                  <a:path w="481" h="8450" extrusionOk="0">
                    <a:moveTo>
                      <a:pt x="481" y="0"/>
                    </a:moveTo>
                    <a:lnTo>
                      <a:pt x="1" y="8449"/>
                    </a:lnTo>
                    <a:lnTo>
                      <a:pt x="481" y="8449"/>
                    </a:lnTo>
                    <a:lnTo>
                      <a:pt x="48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6"/>
              <p:cNvSpPr/>
              <p:nvPr/>
            </p:nvSpPr>
            <p:spPr>
              <a:xfrm>
                <a:off x="6629236" y="5654425"/>
                <a:ext cx="11352" cy="216531"/>
              </a:xfrm>
              <a:custGeom>
                <a:avLst/>
                <a:gdLst/>
                <a:ahLst/>
                <a:cxnLst/>
                <a:rect l="l" t="t" r="r" b="b"/>
                <a:pathLst>
                  <a:path w="443" h="8450" extrusionOk="0">
                    <a:moveTo>
                      <a:pt x="442" y="0"/>
                    </a:moveTo>
                    <a:lnTo>
                      <a:pt x="1" y="8449"/>
                    </a:lnTo>
                    <a:lnTo>
                      <a:pt x="442" y="8449"/>
                    </a:lnTo>
                    <a:lnTo>
                      <a:pt x="442"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6"/>
              <p:cNvSpPr/>
              <p:nvPr/>
            </p:nvSpPr>
            <p:spPr>
              <a:xfrm>
                <a:off x="6659755" y="5654425"/>
                <a:ext cx="20193" cy="216531"/>
              </a:xfrm>
              <a:custGeom>
                <a:avLst/>
                <a:gdLst/>
                <a:ahLst/>
                <a:cxnLst/>
                <a:rect l="l" t="t" r="r" b="b"/>
                <a:pathLst>
                  <a:path w="788" h="8450" extrusionOk="0">
                    <a:moveTo>
                      <a:pt x="788" y="0"/>
                    </a:moveTo>
                    <a:lnTo>
                      <a:pt x="500" y="3092"/>
                    </a:lnTo>
                    <a:lnTo>
                      <a:pt x="0" y="8449"/>
                    </a:lnTo>
                    <a:lnTo>
                      <a:pt x="384" y="8449"/>
                    </a:lnTo>
                    <a:lnTo>
                      <a:pt x="596" y="4186"/>
                    </a:lnTo>
                    <a:lnTo>
                      <a:pt x="78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6"/>
              <p:cNvSpPr/>
              <p:nvPr/>
            </p:nvSpPr>
            <p:spPr>
              <a:xfrm>
                <a:off x="6690761" y="5654425"/>
                <a:ext cx="12326" cy="216531"/>
              </a:xfrm>
              <a:custGeom>
                <a:avLst/>
                <a:gdLst/>
                <a:ahLst/>
                <a:cxnLst/>
                <a:rect l="l" t="t" r="r" b="b"/>
                <a:pathLst>
                  <a:path w="481" h="8450" extrusionOk="0">
                    <a:moveTo>
                      <a:pt x="154" y="0"/>
                    </a:moveTo>
                    <a:lnTo>
                      <a:pt x="0" y="8449"/>
                    </a:lnTo>
                    <a:lnTo>
                      <a:pt x="480" y="8449"/>
                    </a:lnTo>
                    <a:lnTo>
                      <a:pt x="15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6"/>
              <p:cNvSpPr/>
              <p:nvPr/>
            </p:nvSpPr>
            <p:spPr>
              <a:xfrm>
                <a:off x="6730121" y="5647045"/>
                <a:ext cx="14299" cy="223911"/>
              </a:xfrm>
              <a:custGeom>
                <a:avLst/>
                <a:gdLst/>
                <a:ahLst/>
                <a:cxnLst/>
                <a:rect l="l" t="t" r="r" b="b"/>
                <a:pathLst>
                  <a:path w="558" h="8738" extrusionOk="0">
                    <a:moveTo>
                      <a:pt x="557" y="0"/>
                    </a:moveTo>
                    <a:lnTo>
                      <a:pt x="0" y="8737"/>
                    </a:lnTo>
                    <a:lnTo>
                      <a:pt x="269" y="8737"/>
                    </a:lnTo>
                    <a:lnTo>
                      <a:pt x="557"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6"/>
              <p:cNvSpPr/>
              <p:nvPr/>
            </p:nvSpPr>
            <p:spPr>
              <a:xfrm>
                <a:off x="6760615" y="5654425"/>
                <a:ext cx="8892" cy="216531"/>
              </a:xfrm>
              <a:custGeom>
                <a:avLst/>
                <a:gdLst/>
                <a:ahLst/>
                <a:cxnLst/>
                <a:rect l="l" t="t" r="r" b="b"/>
                <a:pathLst>
                  <a:path w="347" h="8450" extrusionOk="0">
                    <a:moveTo>
                      <a:pt x="346" y="0"/>
                    </a:moveTo>
                    <a:lnTo>
                      <a:pt x="1" y="8449"/>
                    </a:lnTo>
                    <a:lnTo>
                      <a:pt x="346" y="8449"/>
                    </a:lnTo>
                    <a:lnTo>
                      <a:pt x="34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6"/>
              <p:cNvSpPr/>
              <p:nvPr/>
            </p:nvSpPr>
            <p:spPr>
              <a:xfrm>
                <a:off x="6799975" y="5654425"/>
                <a:ext cx="7918" cy="216531"/>
              </a:xfrm>
              <a:custGeom>
                <a:avLst/>
                <a:gdLst/>
                <a:ahLst/>
                <a:cxnLst/>
                <a:rect l="l" t="t" r="r" b="b"/>
                <a:pathLst>
                  <a:path w="309" h="8450" extrusionOk="0">
                    <a:moveTo>
                      <a:pt x="308" y="0"/>
                    </a:moveTo>
                    <a:lnTo>
                      <a:pt x="1" y="8449"/>
                    </a:lnTo>
                    <a:lnTo>
                      <a:pt x="308" y="8449"/>
                    </a:lnTo>
                    <a:lnTo>
                      <a:pt x="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6"/>
              <p:cNvSpPr/>
              <p:nvPr/>
            </p:nvSpPr>
            <p:spPr>
              <a:xfrm>
                <a:off x="6829521" y="5661293"/>
                <a:ext cx="13786" cy="209664"/>
              </a:xfrm>
              <a:custGeom>
                <a:avLst/>
                <a:gdLst/>
                <a:ahLst/>
                <a:cxnLst/>
                <a:rect l="l" t="t" r="r" b="b"/>
                <a:pathLst>
                  <a:path w="538" h="8182" extrusionOk="0">
                    <a:moveTo>
                      <a:pt x="0" y="1"/>
                    </a:moveTo>
                    <a:lnTo>
                      <a:pt x="250" y="8181"/>
                    </a:lnTo>
                    <a:lnTo>
                      <a:pt x="538" y="8181"/>
                    </a:lnTo>
                    <a:lnTo>
                      <a:pt x="0"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6"/>
              <p:cNvSpPr/>
              <p:nvPr/>
            </p:nvSpPr>
            <p:spPr>
              <a:xfrm>
                <a:off x="6866421" y="5654425"/>
                <a:ext cx="17732" cy="216531"/>
              </a:xfrm>
              <a:custGeom>
                <a:avLst/>
                <a:gdLst/>
                <a:ahLst/>
                <a:cxnLst/>
                <a:rect l="l" t="t" r="r" b="b"/>
                <a:pathLst>
                  <a:path w="692" h="8450" extrusionOk="0">
                    <a:moveTo>
                      <a:pt x="692" y="0"/>
                    </a:moveTo>
                    <a:lnTo>
                      <a:pt x="0" y="8449"/>
                    </a:lnTo>
                    <a:lnTo>
                      <a:pt x="346" y="8449"/>
                    </a:lnTo>
                    <a:lnTo>
                      <a:pt x="692"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6"/>
              <p:cNvSpPr/>
              <p:nvPr/>
            </p:nvSpPr>
            <p:spPr>
              <a:xfrm>
                <a:off x="6907267" y="5654425"/>
                <a:ext cx="9353" cy="216531"/>
              </a:xfrm>
              <a:custGeom>
                <a:avLst/>
                <a:gdLst/>
                <a:ahLst/>
                <a:cxnLst/>
                <a:rect l="l" t="t" r="r" b="b"/>
                <a:pathLst>
                  <a:path w="365" h="8450" extrusionOk="0">
                    <a:moveTo>
                      <a:pt x="0" y="0"/>
                    </a:moveTo>
                    <a:lnTo>
                      <a:pt x="0" y="8449"/>
                    </a:lnTo>
                    <a:lnTo>
                      <a:pt x="365" y="8449"/>
                    </a:lnTo>
                    <a:lnTo>
                      <a:pt x="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6"/>
              <p:cNvSpPr/>
              <p:nvPr/>
            </p:nvSpPr>
            <p:spPr>
              <a:xfrm>
                <a:off x="6943168" y="5654425"/>
                <a:ext cx="7918" cy="216531"/>
              </a:xfrm>
              <a:custGeom>
                <a:avLst/>
                <a:gdLst/>
                <a:ahLst/>
                <a:cxnLst/>
                <a:rect l="l" t="t" r="r" b="b"/>
                <a:pathLst>
                  <a:path w="309" h="8450" extrusionOk="0">
                    <a:moveTo>
                      <a:pt x="1" y="0"/>
                    </a:moveTo>
                    <a:lnTo>
                      <a:pt x="1" y="8449"/>
                    </a:lnTo>
                    <a:lnTo>
                      <a:pt x="308" y="84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6"/>
              <p:cNvSpPr/>
              <p:nvPr/>
            </p:nvSpPr>
            <p:spPr>
              <a:xfrm>
                <a:off x="6978607" y="5654425"/>
                <a:ext cx="18219" cy="216531"/>
              </a:xfrm>
              <a:custGeom>
                <a:avLst/>
                <a:gdLst/>
                <a:ahLst/>
                <a:cxnLst/>
                <a:rect l="l" t="t" r="r" b="b"/>
                <a:pathLst>
                  <a:path w="711" h="8450" extrusionOk="0">
                    <a:moveTo>
                      <a:pt x="0" y="0"/>
                    </a:moveTo>
                    <a:lnTo>
                      <a:pt x="346" y="8449"/>
                    </a:lnTo>
                    <a:lnTo>
                      <a:pt x="711" y="8449"/>
                    </a:lnTo>
                    <a:lnTo>
                      <a:pt x="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6"/>
              <p:cNvSpPr/>
              <p:nvPr/>
            </p:nvSpPr>
            <p:spPr>
              <a:xfrm>
                <a:off x="7008127" y="5674105"/>
                <a:ext cx="35465" cy="196851"/>
              </a:xfrm>
              <a:custGeom>
                <a:avLst/>
                <a:gdLst/>
                <a:ahLst/>
                <a:cxnLst/>
                <a:rect l="l" t="t" r="r" b="b"/>
                <a:pathLst>
                  <a:path w="1384" h="7682" extrusionOk="0">
                    <a:moveTo>
                      <a:pt x="1" y="0"/>
                    </a:moveTo>
                    <a:lnTo>
                      <a:pt x="845" y="7681"/>
                    </a:lnTo>
                    <a:lnTo>
                      <a:pt x="1383" y="7681"/>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6"/>
              <p:cNvSpPr/>
              <p:nvPr/>
            </p:nvSpPr>
            <p:spPr>
              <a:xfrm>
                <a:off x="6788674" y="3878100"/>
                <a:ext cx="137786" cy="1547032"/>
              </a:xfrm>
              <a:custGeom>
                <a:avLst/>
                <a:gdLst/>
                <a:ahLst/>
                <a:cxnLst/>
                <a:rect l="l" t="t" r="r" b="b"/>
                <a:pathLst>
                  <a:path w="5377" h="60372" extrusionOk="0">
                    <a:moveTo>
                      <a:pt x="3630" y="0"/>
                    </a:moveTo>
                    <a:cubicBezTo>
                      <a:pt x="4110" y="346"/>
                      <a:pt x="4513" y="730"/>
                      <a:pt x="4590" y="1306"/>
                    </a:cubicBezTo>
                    <a:lnTo>
                      <a:pt x="1613" y="59239"/>
                    </a:lnTo>
                    <a:cubicBezTo>
                      <a:pt x="1594" y="59738"/>
                      <a:pt x="1229" y="60161"/>
                      <a:pt x="749" y="60257"/>
                    </a:cubicBezTo>
                    <a:cubicBezTo>
                      <a:pt x="500" y="60295"/>
                      <a:pt x="269" y="60314"/>
                      <a:pt x="0" y="60372"/>
                    </a:cubicBezTo>
                    <a:lnTo>
                      <a:pt x="2017" y="60372"/>
                    </a:lnTo>
                    <a:lnTo>
                      <a:pt x="5339" y="1786"/>
                    </a:lnTo>
                    <a:cubicBezTo>
                      <a:pt x="5377" y="826"/>
                      <a:pt x="4609" y="0"/>
                      <a:pt x="363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6"/>
              <p:cNvSpPr/>
              <p:nvPr/>
            </p:nvSpPr>
            <p:spPr>
              <a:xfrm>
                <a:off x="6758642" y="5425594"/>
                <a:ext cx="120053" cy="100424"/>
              </a:xfrm>
              <a:custGeom>
                <a:avLst/>
                <a:gdLst/>
                <a:ahLst/>
                <a:cxnLst/>
                <a:rect l="l" t="t" r="r" b="b"/>
                <a:pathLst>
                  <a:path w="4685" h="3919" extrusionOk="0">
                    <a:moveTo>
                      <a:pt x="3719" y="1"/>
                    </a:moveTo>
                    <a:cubicBezTo>
                      <a:pt x="3709" y="1"/>
                      <a:pt x="3698" y="1"/>
                      <a:pt x="3688" y="1"/>
                    </a:cubicBezTo>
                    <a:lnTo>
                      <a:pt x="3534" y="1"/>
                    </a:lnTo>
                    <a:cubicBezTo>
                      <a:pt x="3937" y="251"/>
                      <a:pt x="4149" y="731"/>
                      <a:pt x="4129" y="1172"/>
                    </a:cubicBezTo>
                    <a:cubicBezTo>
                      <a:pt x="4072" y="1787"/>
                      <a:pt x="3976" y="2401"/>
                      <a:pt x="3822" y="3035"/>
                    </a:cubicBezTo>
                    <a:cubicBezTo>
                      <a:pt x="3745" y="3304"/>
                      <a:pt x="3496" y="3534"/>
                      <a:pt x="3189" y="3592"/>
                    </a:cubicBezTo>
                    <a:cubicBezTo>
                      <a:pt x="2305" y="3765"/>
                      <a:pt x="1172" y="3841"/>
                      <a:pt x="1" y="3918"/>
                    </a:cubicBezTo>
                    <a:lnTo>
                      <a:pt x="4072" y="3918"/>
                    </a:lnTo>
                    <a:lnTo>
                      <a:pt x="4590" y="1057"/>
                    </a:lnTo>
                    <a:cubicBezTo>
                      <a:pt x="4685" y="492"/>
                      <a:pt x="4261" y="1"/>
                      <a:pt x="37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6"/>
              <p:cNvSpPr/>
              <p:nvPr/>
            </p:nvSpPr>
            <p:spPr>
              <a:xfrm>
                <a:off x="6561842" y="5525993"/>
                <a:ext cx="182066" cy="63499"/>
              </a:xfrm>
              <a:custGeom>
                <a:avLst/>
                <a:gdLst/>
                <a:ahLst/>
                <a:cxnLst/>
                <a:rect l="l" t="t" r="r" b="b"/>
                <a:pathLst>
                  <a:path w="7105" h="2478" extrusionOk="0">
                    <a:moveTo>
                      <a:pt x="7105" y="0"/>
                    </a:moveTo>
                    <a:cubicBezTo>
                      <a:pt x="6550" y="0"/>
                      <a:pt x="6005" y="5"/>
                      <a:pt x="5478" y="20"/>
                    </a:cubicBezTo>
                    <a:lnTo>
                      <a:pt x="7105" y="20"/>
                    </a:lnTo>
                    <a:lnTo>
                      <a:pt x="7105" y="0"/>
                    </a:lnTo>
                    <a:close/>
                    <a:moveTo>
                      <a:pt x="2669" y="20"/>
                    </a:moveTo>
                    <a:cubicBezTo>
                      <a:pt x="1248" y="20"/>
                      <a:pt x="115" y="1095"/>
                      <a:pt x="0" y="2477"/>
                    </a:cubicBezTo>
                    <a:cubicBezTo>
                      <a:pt x="192" y="1921"/>
                      <a:pt x="422" y="1460"/>
                      <a:pt x="768" y="1076"/>
                    </a:cubicBezTo>
                    <a:cubicBezTo>
                      <a:pt x="1095" y="634"/>
                      <a:pt x="1632" y="404"/>
                      <a:pt x="2189" y="308"/>
                    </a:cubicBezTo>
                    <a:cubicBezTo>
                      <a:pt x="2420" y="269"/>
                      <a:pt x="2688" y="212"/>
                      <a:pt x="2957" y="192"/>
                    </a:cubicBezTo>
                    <a:cubicBezTo>
                      <a:pt x="3712" y="95"/>
                      <a:pt x="4567" y="44"/>
                      <a:pt x="5478" y="2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76"/>
            <p:cNvSpPr/>
            <p:nvPr/>
          </p:nvSpPr>
          <p:spPr>
            <a:xfrm>
              <a:off x="3874019" y="4421093"/>
              <a:ext cx="157491" cy="344964"/>
            </a:xfrm>
            <a:custGeom>
              <a:avLst/>
              <a:gdLst/>
              <a:ahLst/>
              <a:cxnLst/>
              <a:rect l="l" t="t" r="r" b="b"/>
              <a:pathLst>
                <a:path w="6146" h="13462" extrusionOk="0">
                  <a:moveTo>
                    <a:pt x="4187" y="0"/>
                  </a:moveTo>
                  <a:cubicBezTo>
                    <a:pt x="2785" y="0"/>
                    <a:pt x="1652" y="1076"/>
                    <a:pt x="1537" y="2439"/>
                  </a:cubicBezTo>
                  <a:cubicBezTo>
                    <a:pt x="1498" y="2612"/>
                    <a:pt x="1498" y="2785"/>
                    <a:pt x="1537" y="2957"/>
                  </a:cubicBezTo>
                  <a:lnTo>
                    <a:pt x="1537" y="2977"/>
                  </a:lnTo>
                  <a:lnTo>
                    <a:pt x="1" y="13461"/>
                  </a:lnTo>
                  <a:lnTo>
                    <a:pt x="6145" y="13461"/>
                  </a:lnTo>
                  <a:cubicBezTo>
                    <a:pt x="6145" y="12021"/>
                    <a:pt x="6069" y="10600"/>
                    <a:pt x="5973" y="9198"/>
                  </a:cubicBezTo>
                  <a:cubicBezTo>
                    <a:pt x="5953" y="8833"/>
                    <a:pt x="5896" y="8468"/>
                    <a:pt x="5877" y="8104"/>
                  </a:cubicBezTo>
                  <a:cubicBezTo>
                    <a:pt x="5704" y="6375"/>
                    <a:pt x="5473" y="4647"/>
                    <a:pt x="5147" y="2977"/>
                  </a:cubicBezTo>
                  <a:cubicBezTo>
                    <a:pt x="5012" y="2151"/>
                    <a:pt x="4840" y="1364"/>
                    <a:pt x="4648" y="557"/>
                  </a:cubicBezTo>
                  <a:cubicBezTo>
                    <a:pt x="4609" y="423"/>
                    <a:pt x="4571" y="308"/>
                    <a:pt x="4513" y="192"/>
                  </a:cubicBezTo>
                  <a:cubicBezTo>
                    <a:pt x="4475" y="116"/>
                    <a:pt x="4456" y="39"/>
                    <a:pt x="4417"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76"/>
            <p:cNvGrpSpPr/>
            <p:nvPr/>
          </p:nvGrpSpPr>
          <p:grpSpPr>
            <a:xfrm>
              <a:off x="3529081" y="4111594"/>
              <a:ext cx="453229" cy="668710"/>
              <a:chOff x="4838025" y="3176975"/>
              <a:chExt cx="442175" cy="652400"/>
            </a:xfrm>
          </p:grpSpPr>
          <p:sp>
            <p:nvSpPr>
              <p:cNvPr id="3734" name="Google Shape;3734;p76"/>
              <p:cNvSpPr/>
              <p:nvPr/>
            </p:nvSpPr>
            <p:spPr>
              <a:xfrm>
                <a:off x="5079500" y="3176975"/>
                <a:ext cx="58125" cy="286600"/>
              </a:xfrm>
              <a:custGeom>
                <a:avLst/>
                <a:gdLst/>
                <a:ahLst/>
                <a:cxnLst/>
                <a:rect l="l" t="t" r="r" b="b"/>
                <a:pathLst>
                  <a:path w="2325" h="11464" extrusionOk="0">
                    <a:moveTo>
                      <a:pt x="1057" y="0"/>
                    </a:moveTo>
                    <a:cubicBezTo>
                      <a:pt x="730" y="0"/>
                      <a:pt x="461" y="269"/>
                      <a:pt x="442" y="595"/>
                    </a:cubicBezTo>
                    <a:lnTo>
                      <a:pt x="1" y="11157"/>
                    </a:lnTo>
                    <a:lnTo>
                      <a:pt x="769" y="11464"/>
                    </a:lnTo>
                    <a:lnTo>
                      <a:pt x="845" y="10869"/>
                    </a:lnTo>
                    <a:lnTo>
                      <a:pt x="2266" y="730"/>
                    </a:lnTo>
                    <a:cubicBezTo>
                      <a:pt x="2324" y="346"/>
                      <a:pt x="2017" y="0"/>
                      <a:pt x="1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6"/>
              <p:cNvSpPr/>
              <p:nvPr/>
            </p:nvSpPr>
            <p:spPr>
              <a:xfrm>
                <a:off x="5100150" y="3176975"/>
                <a:ext cx="37475" cy="271725"/>
              </a:xfrm>
              <a:custGeom>
                <a:avLst/>
                <a:gdLst/>
                <a:ahLst/>
                <a:cxnLst/>
                <a:rect l="l" t="t" r="r" b="b"/>
                <a:pathLst>
                  <a:path w="1499" h="10869" extrusionOk="0">
                    <a:moveTo>
                      <a:pt x="500" y="0"/>
                    </a:moveTo>
                    <a:cubicBezTo>
                      <a:pt x="807" y="77"/>
                      <a:pt x="1056" y="173"/>
                      <a:pt x="1114" y="365"/>
                    </a:cubicBezTo>
                    <a:cubicBezTo>
                      <a:pt x="980" y="3188"/>
                      <a:pt x="596" y="6548"/>
                      <a:pt x="0" y="10158"/>
                    </a:cubicBezTo>
                    <a:lnTo>
                      <a:pt x="19" y="10869"/>
                    </a:lnTo>
                    <a:lnTo>
                      <a:pt x="1440" y="730"/>
                    </a:lnTo>
                    <a:cubicBezTo>
                      <a:pt x="1498" y="346"/>
                      <a:pt x="1191" y="0"/>
                      <a:pt x="807"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6"/>
              <p:cNvSpPr/>
              <p:nvPr/>
            </p:nvSpPr>
            <p:spPr>
              <a:xfrm>
                <a:off x="5084775" y="3201450"/>
                <a:ext cx="15875" cy="203575"/>
              </a:xfrm>
              <a:custGeom>
                <a:avLst/>
                <a:gdLst/>
                <a:ahLst/>
                <a:cxnLst/>
                <a:rect l="l" t="t" r="r" b="b"/>
                <a:pathLst>
                  <a:path w="635" h="8143" extrusionOk="0">
                    <a:moveTo>
                      <a:pt x="558" y="0"/>
                    </a:moveTo>
                    <a:lnTo>
                      <a:pt x="558" y="0"/>
                    </a:lnTo>
                    <a:cubicBezTo>
                      <a:pt x="481" y="0"/>
                      <a:pt x="327" y="1805"/>
                      <a:pt x="174" y="4071"/>
                    </a:cubicBezTo>
                    <a:cubicBezTo>
                      <a:pt x="58" y="6299"/>
                      <a:pt x="1" y="8123"/>
                      <a:pt x="78" y="8142"/>
                    </a:cubicBezTo>
                    <a:cubicBezTo>
                      <a:pt x="154" y="8142"/>
                      <a:pt x="327" y="6337"/>
                      <a:pt x="462" y="4090"/>
                    </a:cubicBezTo>
                    <a:cubicBezTo>
                      <a:pt x="577" y="1844"/>
                      <a:pt x="634" y="39"/>
                      <a:pt x="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6"/>
              <p:cNvSpPr/>
              <p:nvPr/>
            </p:nvSpPr>
            <p:spPr>
              <a:xfrm>
                <a:off x="4839000" y="3429375"/>
                <a:ext cx="441200" cy="400000"/>
              </a:xfrm>
              <a:custGeom>
                <a:avLst/>
                <a:gdLst/>
                <a:ahLst/>
                <a:cxnLst/>
                <a:rect l="l" t="t" r="r" b="b"/>
                <a:pathLst>
                  <a:path w="17648" h="16000" extrusionOk="0">
                    <a:moveTo>
                      <a:pt x="8102" y="0"/>
                    </a:moveTo>
                    <a:cubicBezTo>
                      <a:pt x="7155" y="0"/>
                      <a:pt x="6208" y="35"/>
                      <a:pt x="5262" y="100"/>
                    </a:cubicBezTo>
                    <a:cubicBezTo>
                      <a:pt x="4359" y="158"/>
                      <a:pt x="3629" y="734"/>
                      <a:pt x="3341" y="1579"/>
                    </a:cubicBezTo>
                    <a:cubicBezTo>
                      <a:pt x="1844" y="5823"/>
                      <a:pt x="749" y="10335"/>
                      <a:pt x="0" y="15059"/>
                    </a:cubicBezTo>
                    <a:lnTo>
                      <a:pt x="17609" y="16000"/>
                    </a:lnTo>
                    <a:cubicBezTo>
                      <a:pt x="17647" y="11276"/>
                      <a:pt x="17167" y="6648"/>
                      <a:pt x="16130" y="2174"/>
                    </a:cubicBezTo>
                    <a:cubicBezTo>
                      <a:pt x="15919" y="1329"/>
                      <a:pt x="15208" y="657"/>
                      <a:pt x="14344" y="523"/>
                    </a:cubicBezTo>
                    <a:cubicBezTo>
                      <a:pt x="12270" y="166"/>
                      <a:pt x="10187" y="0"/>
                      <a:pt x="8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6"/>
              <p:cNvSpPr/>
              <p:nvPr/>
            </p:nvSpPr>
            <p:spPr>
              <a:xfrm>
                <a:off x="4838025" y="3429350"/>
                <a:ext cx="442175" cy="400025"/>
              </a:xfrm>
              <a:custGeom>
                <a:avLst/>
                <a:gdLst/>
                <a:ahLst/>
                <a:cxnLst/>
                <a:rect l="l" t="t" r="r" b="b"/>
                <a:pathLst>
                  <a:path w="17687" h="16001" extrusionOk="0">
                    <a:moveTo>
                      <a:pt x="8136" y="1"/>
                    </a:moveTo>
                    <a:cubicBezTo>
                      <a:pt x="7181" y="1"/>
                      <a:pt x="6223" y="35"/>
                      <a:pt x="5262" y="101"/>
                    </a:cubicBezTo>
                    <a:cubicBezTo>
                      <a:pt x="4379" y="159"/>
                      <a:pt x="3630" y="735"/>
                      <a:pt x="3342" y="1580"/>
                    </a:cubicBezTo>
                    <a:cubicBezTo>
                      <a:pt x="1863" y="5824"/>
                      <a:pt x="750" y="10336"/>
                      <a:pt x="1" y="15060"/>
                    </a:cubicBezTo>
                    <a:cubicBezTo>
                      <a:pt x="1287" y="10355"/>
                      <a:pt x="2651" y="6150"/>
                      <a:pt x="4264" y="3020"/>
                    </a:cubicBezTo>
                    <a:cubicBezTo>
                      <a:pt x="4648" y="2252"/>
                      <a:pt x="5397" y="1714"/>
                      <a:pt x="6222" y="1599"/>
                    </a:cubicBezTo>
                    <a:cubicBezTo>
                      <a:pt x="7073" y="1480"/>
                      <a:pt x="7939" y="1418"/>
                      <a:pt x="8819" y="1418"/>
                    </a:cubicBezTo>
                    <a:cubicBezTo>
                      <a:pt x="10205" y="1418"/>
                      <a:pt x="11629" y="1570"/>
                      <a:pt x="13097" y="1887"/>
                    </a:cubicBezTo>
                    <a:cubicBezTo>
                      <a:pt x="13903" y="2060"/>
                      <a:pt x="14614" y="2636"/>
                      <a:pt x="14921" y="3404"/>
                    </a:cubicBezTo>
                    <a:cubicBezTo>
                      <a:pt x="16246" y="6592"/>
                      <a:pt x="16976" y="11200"/>
                      <a:pt x="17648" y="16001"/>
                    </a:cubicBezTo>
                    <a:cubicBezTo>
                      <a:pt x="17686" y="11277"/>
                      <a:pt x="17206" y="6649"/>
                      <a:pt x="16131" y="2175"/>
                    </a:cubicBezTo>
                    <a:cubicBezTo>
                      <a:pt x="15920" y="1330"/>
                      <a:pt x="15228" y="658"/>
                      <a:pt x="14364" y="505"/>
                    </a:cubicBezTo>
                    <a:cubicBezTo>
                      <a:pt x="12285" y="163"/>
                      <a:pt x="10215" y="1"/>
                      <a:pt x="813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6"/>
              <p:cNvSpPr/>
              <p:nvPr/>
            </p:nvSpPr>
            <p:spPr>
              <a:xfrm>
                <a:off x="4839475" y="3429375"/>
                <a:ext cx="440725" cy="400000"/>
              </a:xfrm>
              <a:custGeom>
                <a:avLst/>
                <a:gdLst/>
                <a:ahLst/>
                <a:cxnLst/>
                <a:rect l="l" t="t" r="r" b="b"/>
                <a:pathLst>
                  <a:path w="17629" h="16000" extrusionOk="0">
                    <a:moveTo>
                      <a:pt x="8111" y="0"/>
                    </a:moveTo>
                    <a:cubicBezTo>
                      <a:pt x="7164" y="0"/>
                      <a:pt x="6215" y="35"/>
                      <a:pt x="5262" y="100"/>
                    </a:cubicBezTo>
                    <a:cubicBezTo>
                      <a:pt x="4379" y="158"/>
                      <a:pt x="3630" y="734"/>
                      <a:pt x="3342" y="1579"/>
                    </a:cubicBezTo>
                    <a:cubicBezTo>
                      <a:pt x="1844" y="5823"/>
                      <a:pt x="749" y="10335"/>
                      <a:pt x="0" y="15059"/>
                    </a:cubicBezTo>
                    <a:cubicBezTo>
                      <a:pt x="980" y="10412"/>
                      <a:pt x="2286" y="6015"/>
                      <a:pt x="3918" y="1963"/>
                    </a:cubicBezTo>
                    <a:cubicBezTo>
                      <a:pt x="4148" y="1329"/>
                      <a:pt x="4724" y="869"/>
                      <a:pt x="5396" y="773"/>
                    </a:cubicBezTo>
                    <a:cubicBezTo>
                      <a:pt x="6657" y="571"/>
                      <a:pt x="7921" y="470"/>
                      <a:pt x="9190" y="470"/>
                    </a:cubicBezTo>
                    <a:cubicBezTo>
                      <a:pt x="10704" y="470"/>
                      <a:pt x="12224" y="614"/>
                      <a:pt x="13749" y="907"/>
                    </a:cubicBezTo>
                    <a:cubicBezTo>
                      <a:pt x="14421" y="1022"/>
                      <a:pt x="14978" y="1502"/>
                      <a:pt x="15228" y="2155"/>
                    </a:cubicBezTo>
                    <a:cubicBezTo>
                      <a:pt x="16783" y="6418"/>
                      <a:pt x="17455" y="11084"/>
                      <a:pt x="17590" y="16000"/>
                    </a:cubicBezTo>
                    <a:cubicBezTo>
                      <a:pt x="17628" y="11276"/>
                      <a:pt x="17148" y="6648"/>
                      <a:pt x="16130" y="2174"/>
                    </a:cubicBezTo>
                    <a:cubicBezTo>
                      <a:pt x="15919" y="1329"/>
                      <a:pt x="15228" y="657"/>
                      <a:pt x="14364" y="523"/>
                    </a:cubicBezTo>
                    <a:cubicBezTo>
                      <a:pt x="12277" y="166"/>
                      <a:pt x="10199" y="0"/>
                      <a:pt x="8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9" name="Google Shape;3759;p76"/>
          <p:cNvGrpSpPr/>
          <p:nvPr/>
        </p:nvGrpSpPr>
        <p:grpSpPr>
          <a:xfrm>
            <a:off x="720005" y="3462384"/>
            <a:ext cx="1069371" cy="1357391"/>
            <a:chOff x="2937475" y="2714200"/>
            <a:chExt cx="878550" cy="1115175"/>
          </a:xfrm>
        </p:grpSpPr>
        <p:sp>
          <p:nvSpPr>
            <p:cNvPr id="3760" name="Google Shape;3760;p76"/>
            <p:cNvSpPr/>
            <p:nvPr/>
          </p:nvSpPr>
          <p:spPr>
            <a:xfrm>
              <a:off x="3662850" y="3707425"/>
              <a:ext cx="26900" cy="25000"/>
            </a:xfrm>
            <a:custGeom>
              <a:avLst/>
              <a:gdLst/>
              <a:ahLst/>
              <a:cxnLst/>
              <a:rect l="l" t="t" r="r" b="b"/>
              <a:pathLst>
                <a:path w="1076" h="1000" extrusionOk="0">
                  <a:moveTo>
                    <a:pt x="0" y="1"/>
                  </a:moveTo>
                  <a:lnTo>
                    <a:pt x="0" y="999"/>
                  </a:lnTo>
                  <a:lnTo>
                    <a:pt x="1076" y="999"/>
                  </a:lnTo>
                  <a:lnTo>
                    <a:pt x="10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6"/>
            <p:cNvSpPr/>
            <p:nvPr/>
          </p:nvSpPr>
          <p:spPr>
            <a:xfrm>
              <a:off x="3689725" y="3586450"/>
              <a:ext cx="72050" cy="242925"/>
            </a:xfrm>
            <a:custGeom>
              <a:avLst/>
              <a:gdLst/>
              <a:ahLst/>
              <a:cxnLst/>
              <a:rect l="l" t="t" r="r" b="b"/>
              <a:pathLst>
                <a:path w="2882" h="9717" extrusionOk="0">
                  <a:moveTo>
                    <a:pt x="1441" y="1"/>
                  </a:moveTo>
                  <a:cubicBezTo>
                    <a:pt x="654" y="1"/>
                    <a:pt x="1" y="634"/>
                    <a:pt x="1" y="1441"/>
                  </a:cubicBezTo>
                  <a:lnTo>
                    <a:pt x="1" y="8277"/>
                  </a:lnTo>
                  <a:cubicBezTo>
                    <a:pt x="1" y="9064"/>
                    <a:pt x="654" y="9717"/>
                    <a:pt x="1441" y="9717"/>
                  </a:cubicBezTo>
                  <a:cubicBezTo>
                    <a:pt x="2228" y="9717"/>
                    <a:pt x="2881" y="9064"/>
                    <a:pt x="2881" y="8277"/>
                  </a:cubicBezTo>
                  <a:lnTo>
                    <a:pt x="2881" y="1441"/>
                  </a:lnTo>
                  <a:cubicBezTo>
                    <a:pt x="2881" y="634"/>
                    <a:pt x="2228"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6"/>
            <p:cNvSpPr/>
            <p:nvPr/>
          </p:nvSpPr>
          <p:spPr>
            <a:xfrm>
              <a:off x="3662850" y="3707425"/>
              <a:ext cx="21625" cy="25475"/>
            </a:xfrm>
            <a:custGeom>
              <a:avLst/>
              <a:gdLst/>
              <a:ahLst/>
              <a:cxnLst/>
              <a:rect l="l" t="t" r="r" b="b"/>
              <a:pathLst>
                <a:path w="865" h="1019" extrusionOk="0">
                  <a:moveTo>
                    <a:pt x="0" y="1"/>
                  </a:moveTo>
                  <a:lnTo>
                    <a:pt x="0" y="1018"/>
                  </a:lnTo>
                  <a:lnTo>
                    <a:pt x="865" y="1018"/>
                  </a:lnTo>
                  <a:cubicBezTo>
                    <a:pt x="692" y="673"/>
                    <a:pt x="653" y="327"/>
                    <a:pt x="653"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6"/>
            <p:cNvSpPr/>
            <p:nvPr/>
          </p:nvSpPr>
          <p:spPr>
            <a:xfrm>
              <a:off x="3702225" y="3604700"/>
              <a:ext cx="47050" cy="21625"/>
            </a:xfrm>
            <a:custGeom>
              <a:avLst/>
              <a:gdLst/>
              <a:ahLst/>
              <a:cxnLst/>
              <a:rect l="l" t="t" r="r" b="b"/>
              <a:pathLst>
                <a:path w="1882" h="865" extrusionOk="0">
                  <a:moveTo>
                    <a:pt x="941" y="0"/>
                  </a:moveTo>
                  <a:cubicBezTo>
                    <a:pt x="423" y="0"/>
                    <a:pt x="0" y="192"/>
                    <a:pt x="0" y="442"/>
                  </a:cubicBezTo>
                  <a:cubicBezTo>
                    <a:pt x="0" y="672"/>
                    <a:pt x="442" y="864"/>
                    <a:pt x="941" y="864"/>
                  </a:cubicBezTo>
                  <a:cubicBezTo>
                    <a:pt x="1479" y="864"/>
                    <a:pt x="1882" y="672"/>
                    <a:pt x="1882" y="442"/>
                  </a:cubicBezTo>
                  <a:cubicBezTo>
                    <a:pt x="1882" y="192"/>
                    <a:pt x="1440" y="0"/>
                    <a:pt x="94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6"/>
            <p:cNvSpPr/>
            <p:nvPr/>
          </p:nvSpPr>
          <p:spPr>
            <a:xfrm>
              <a:off x="3715175" y="3610925"/>
              <a:ext cx="22600" cy="8200"/>
            </a:xfrm>
            <a:custGeom>
              <a:avLst/>
              <a:gdLst/>
              <a:ahLst/>
              <a:cxnLst/>
              <a:rect l="l" t="t" r="r" b="b"/>
              <a:pathLst>
                <a:path w="904" h="328" extrusionOk="0">
                  <a:moveTo>
                    <a:pt x="442" y="1"/>
                  </a:moveTo>
                  <a:cubicBezTo>
                    <a:pt x="193" y="1"/>
                    <a:pt x="1" y="78"/>
                    <a:pt x="1" y="174"/>
                  </a:cubicBezTo>
                  <a:cubicBezTo>
                    <a:pt x="1" y="270"/>
                    <a:pt x="212" y="327"/>
                    <a:pt x="442" y="327"/>
                  </a:cubicBezTo>
                  <a:cubicBezTo>
                    <a:pt x="711" y="327"/>
                    <a:pt x="903" y="270"/>
                    <a:pt x="903" y="174"/>
                  </a:cubicBezTo>
                  <a:cubicBezTo>
                    <a:pt x="903" y="78"/>
                    <a:pt x="692" y="1"/>
                    <a:pt x="442"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6"/>
            <p:cNvSpPr/>
            <p:nvPr/>
          </p:nvSpPr>
          <p:spPr>
            <a:xfrm>
              <a:off x="3061325" y="3707425"/>
              <a:ext cx="27400" cy="25000"/>
            </a:xfrm>
            <a:custGeom>
              <a:avLst/>
              <a:gdLst/>
              <a:ahLst/>
              <a:cxnLst/>
              <a:rect l="l" t="t" r="r" b="b"/>
              <a:pathLst>
                <a:path w="1096" h="1000" extrusionOk="0">
                  <a:moveTo>
                    <a:pt x="1" y="1"/>
                  </a:moveTo>
                  <a:lnTo>
                    <a:pt x="1" y="999"/>
                  </a:lnTo>
                  <a:lnTo>
                    <a:pt x="1095" y="999"/>
                  </a:lnTo>
                  <a:lnTo>
                    <a:pt x="10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6"/>
            <p:cNvSpPr/>
            <p:nvPr/>
          </p:nvSpPr>
          <p:spPr>
            <a:xfrm>
              <a:off x="2989325" y="3586450"/>
              <a:ext cx="72025" cy="242925"/>
            </a:xfrm>
            <a:custGeom>
              <a:avLst/>
              <a:gdLst/>
              <a:ahLst/>
              <a:cxnLst/>
              <a:rect l="l" t="t" r="r" b="b"/>
              <a:pathLst>
                <a:path w="2881" h="9717" extrusionOk="0">
                  <a:moveTo>
                    <a:pt x="1441" y="1"/>
                  </a:moveTo>
                  <a:cubicBezTo>
                    <a:pt x="653" y="1"/>
                    <a:pt x="1" y="634"/>
                    <a:pt x="1" y="1441"/>
                  </a:cubicBezTo>
                  <a:lnTo>
                    <a:pt x="1" y="8277"/>
                  </a:lnTo>
                  <a:cubicBezTo>
                    <a:pt x="1" y="9064"/>
                    <a:pt x="653" y="9717"/>
                    <a:pt x="1441" y="9717"/>
                  </a:cubicBezTo>
                  <a:cubicBezTo>
                    <a:pt x="2247" y="9717"/>
                    <a:pt x="2881" y="9064"/>
                    <a:pt x="2881" y="8277"/>
                  </a:cubicBezTo>
                  <a:lnTo>
                    <a:pt x="2881" y="1441"/>
                  </a:lnTo>
                  <a:cubicBezTo>
                    <a:pt x="2881" y="634"/>
                    <a:pt x="2247"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6"/>
            <p:cNvSpPr/>
            <p:nvPr/>
          </p:nvSpPr>
          <p:spPr>
            <a:xfrm>
              <a:off x="3067100" y="3707425"/>
              <a:ext cx="21625" cy="25475"/>
            </a:xfrm>
            <a:custGeom>
              <a:avLst/>
              <a:gdLst/>
              <a:ahLst/>
              <a:cxnLst/>
              <a:rect l="l" t="t" r="r" b="b"/>
              <a:pathLst>
                <a:path w="865" h="1019" extrusionOk="0">
                  <a:moveTo>
                    <a:pt x="212" y="1"/>
                  </a:moveTo>
                  <a:cubicBezTo>
                    <a:pt x="212" y="327"/>
                    <a:pt x="154" y="673"/>
                    <a:pt x="0" y="1018"/>
                  </a:cubicBezTo>
                  <a:lnTo>
                    <a:pt x="864" y="1018"/>
                  </a:lnTo>
                  <a:lnTo>
                    <a:pt x="86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6"/>
            <p:cNvSpPr/>
            <p:nvPr/>
          </p:nvSpPr>
          <p:spPr>
            <a:xfrm>
              <a:off x="3001800" y="3604700"/>
              <a:ext cx="47075" cy="21625"/>
            </a:xfrm>
            <a:custGeom>
              <a:avLst/>
              <a:gdLst/>
              <a:ahLst/>
              <a:cxnLst/>
              <a:rect l="l" t="t" r="r" b="b"/>
              <a:pathLst>
                <a:path w="1883" h="865" extrusionOk="0">
                  <a:moveTo>
                    <a:pt x="942" y="0"/>
                  </a:moveTo>
                  <a:cubicBezTo>
                    <a:pt x="423" y="0"/>
                    <a:pt x="1" y="192"/>
                    <a:pt x="1" y="442"/>
                  </a:cubicBezTo>
                  <a:cubicBezTo>
                    <a:pt x="1" y="672"/>
                    <a:pt x="423" y="864"/>
                    <a:pt x="942" y="864"/>
                  </a:cubicBezTo>
                  <a:cubicBezTo>
                    <a:pt x="1460" y="864"/>
                    <a:pt x="1883" y="672"/>
                    <a:pt x="1883" y="442"/>
                  </a:cubicBezTo>
                  <a:cubicBezTo>
                    <a:pt x="1883" y="192"/>
                    <a:pt x="1460" y="0"/>
                    <a:pt x="94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6"/>
            <p:cNvSpPr/>
            <p:nvPr/>
          </p:nvSpPr>
          <p:spPr>
            <a:xfrm>
              <a:off x="3013325" y="3610925"/>
              <a:ext cx="23075" cy="8200"/>
            </a:xfrm>
            <a:custGeom>
              <a:avLst/>
              <a:gdLst/>
              <a:ahLst/>
              <a:cxnLst/>
              <a:rect l="l" t="t" r="r" b="b"/>
              <a:pathLst>
                <a:path w="923" h="328" extrusionOk="0">
                  <a:moveTo>
                    <a:pt x="462" y="1"/>
                  </a:moveTo>
                  <a:cubicBezTo>
                    <a:pt x="212" y="1"/>
                    <a:pt x="1" y="78"/>
                    <a:pt x="1" y="174"/>
                  </a:cubicBezTo>
                  <a:cubicBezTo>
                    <a:pt x="1" y="251"/>
                    <a:pt x="212" y="327"/>
                    <a:pt x="462" y="327"/>
                  </a:cubicBezTo>
                  <a:cubicBezTo>
                    <a:pt x="711" y="327"/>
                    <a:pt x="922" y="251"/>
                    <a:pt x="922" y="174"/>
                  </a:cubicBezTo>
                  <a:cubicBezTo>
                    <a:pt x="922" y="78"/>
                    <a:pt x="711" y="1"/>
                    <a:pt x="462"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6"/>
            <p:cNvSpPr/>
            <p:nvPr/>
          </p:nvSpPr>
          <p:spPr>
            <a:xfrm>
              <a:off x="2979725" y="2794350"/>
              <a:ext cx="805575" cy="1011525"/>
            </a:xfrm>
            <a:custGeom>
              <a:avLst/>
              <a:gdLst/>
              <a:ahLst/>
              <a:cxnLst/>
              <a:rect l="l" t="t" r="r" b="b"/>
              <a:pathLst>
                <a:path w="32223" h="40461" extrusionOk="0">
                  <a:moveTo>
                    <a:pt x="1" y="1"/>
                  </a:moveTo>
                  <a:lnTo>
                    <a:pt x="193" y="1729"/>
                  </a:lnTo>
                  <a:lnTo>
                    <a:pt x="1326" y="12137"/>
                  </a:lnTo>
                  <a:lnTo>
                    <a:pt x="3342" y="13193"/>
                  </a:lnTo>
                  <a:lnTo>
                    <a:pt x="4263" y="37849"/>
                  </a:lnTo>
                  <a:cubicBezTo>
                    <a:pt x="4302" y="39308"/>
                    <a:pt x="5512" y="40460"/>
                    <a:pt x="6971" y="40460"/>
                  </a:cubicBezTo>
                  <a:lnTo>
                    <a:pt x="24733" y="40460"/>
                  </a:lnTo>
                  <a:cubicBezTo>
                    <a:pt x="26193" y="40460"/>
                    <a:pt x="27402" y="39308"/>
                    <a:pt x="27441" y="37849"/>
                  </a:cubicBezTo>
                  <a:lnTo>
                    <a:pt x="28401" y="13193"/>
                  </a:lnTo>
                  <a:lnTo>
                    <a:pt x="30763" y="12137"/>
                  </a:lnTo>
                  <a:lnTo>
                    <a:pt x="31857" y="3073"/>
                  </a:lnTo>
                  <a:lnTo>
                    <a:pt x="32222" y="20"/>
                  </a:lnTo>
                  <a:lnTo>
                    <a:pt x="322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6"/>
            <p:cNvSpPr/>
            <p:nvPr/>
          </p:nvSpPr>
          <p:spPr>
            <a:xfrm>
              <a:off x="3119900" y="2971975"/>
              <a:ext cx="524725" cy="658675"/>
            </a:xfrm>
            <a:custGeom>
              <a:avLst/>
              <a:gdLst/>
              <a:ahLst/>
              <a:cxnLst/>
              <a:rect l="l" t="t" r="r" b="b"/>
              <a:pathLst>
                <a:path w="20989" h="26347" extrusionOk="0">
                  <a:moveTo>
                    <a:pt x="1" y="1"/>
                  </a:moveTo>
                  <a:lnTo>
                    <a:pt x="116" y="1095"/>
                  </a:lnTo>
                  <a:lnTo>
                    <a:pt x="2823" y="26327"/>
                  </a:lnTo>
                  <a:lnTo>
                    <a:pt x="17801" y="26346"/>
                  </a:lnTo>
                  <a:lnTo>
                    <a:pt x="20758" y="1959"/>
                  </a:lnTo>
                  <a:lnTo>
                    <a:pt x="209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6"/>
            <p:cNvSpPr/>
            <p:nvPr/>
          </p:nvSpPr>
          <p:spPr>
            <a:xfrm>
              <a:off x="2979250" y="2794850"/>
              <a:ext cx="806050" cy="76825"/>
            </a:xfrm>
            <a:custGeom>
              <a:avLst/>
              <a:gdLst/>
              <a:ahLst/>
              <a:cxnLst/>
              <a:rect l="l" t="t" r="r" b="b"/>
              <a:pathLst>
                <a:path w="32242" h="3073" extrusionOk="0">
                  <a:moveTo>
                    <a:pt x="0" y="0"/>
                  </a:moveTo>
                  <a:lnTo>
                    <a:pt x="173" y="1728"/>
                  </a:lnTo>
                  <a:lnTo>
                    <a:pt x="31876" y="3072"/>
                  </a:lnTo>
                  <a:lnTo>
                    <a:pt x="3224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6"/>
            <p:cNvSpPr/>
            <p:nvPr/>
          </p:nvSpPr>
          <p:spPr>
            <a:xfrm>
              <a:off x="2937475" y="2714200"/>
              <a:ext cx="878550" cy="97475"/>
            </a:xfrm>
            <a:custGeom>
              <a:avLst/>
              <a:gdLst/>
              <a:ahLst/>
              <a:cxnLst/>
              <a:rect l="l" t="t" r="r" b="b"/>
              <a:pathLst>
                <a:path w="35142" h="3899" extrusionOk="0">
                  <a:moveTo>
                    <a:pt x="1249" y="0"/>
                  </a:moveTo>
                  <a:cubicBezTo>
                    <a:pt x="538" y="0"/>
                    <a:pt x="1" y="864"/>
                    <a:pt x="1" y="1959"/>
                  </a:cubicBezTo>
                  <a:cubicBezTo>
                    <a:pt x="1" y="3034"/>
                    <a:pt x="577" y="3898"/>
                    <a:pt x="1249" y="3898"/>
                  </a:cubicBezTo>
                  <a:lnTo>
                    <a:pt x="33893" y="3898"/>
                  </a:lnTo>
                  <a:cubicBezTo>
                    <a:pt x="34584" y="3898"/>
                    <a:pt x="35141" y="3034"/>
                    <a:pt x="35141" y="1959"/>
                  </a:cubicBezTo>
                  <a:cubicBezTo>
                    <a:pt x="35141" y="864"/>
                    <a:pt x="34546" y="0"/>
                    <a:pt x="33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6"/>
            <p:cNvSpPr/>
            <p:nvPr/>
          </p:nvSpPr>
          <p:spPr>
            <a:xfrm>
              <a:off x="3119900" y="2971975"/>
              <a:ext cx="524725" cy="658675"/>
            </a:xfrm>
            <a:custGeom>
              <a:avLst/>
              <a:gdLst/>
              <a:ahLst/>
              <a:cxnLst/>
              <a:rect l="l" t="t" r="r" b="b"/>
              <a:pathLst>
                <a:path w="20989" h="26347" extrusionOk="0">
                  <a:moveTo>
                    <a:pt x="1" y="1"/>
                  </a:moveTo>
                  <a:lnTo>
                    <a:pt x="2823" y="26327"/>
                  </a:lnTo>
                  <a:lnTo>
                    <a:pt x="884" y="807"/>
                  </a:lnTo>
                  <a:lnTo>
                    <a:pt x="20048" y="807"/>
                  </a:lnTo>
                  <a:lnTo>
                    <a:pt x="17801" y="26346"/>
                  </a:lnTo>
                  <a:lnTo>
                    <a:pt x="2098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6"/>
            <p:cNvSpPr/>
            <p:nvPr/>
          </p:nvSpPr>
          <p:spPr>
            <a:xfrm>
              <a:off x="3189500" y="3619100"/>
              <a:ext cx="376875" cy="11550"/>
            </a:xfrm>
            <a:custGeom>
              <a:avLst/>
              <a:gdLst/>
              <a:ahLst/>
              <a:cxnLst/>
              <a:rect l="l" t="t" r="r" b="b"/>
              <a:pathLst>
                <a:path w="15075" h="462" extrusionOk="0">
                  <a:moveTo>
                    <a:pt x="1" y="0"/>
                  </a:moveTo>
                  <a:lnTo>
                    <a:pt x="39" y="442"/>
                  </a:lnTo>
                  <a:lnTo>
                    <a:pt x="15017" y="461"/>
                  </a:lnTo>
                  <a:lnTo>
                    <a:pt x="15075"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6"/>
            <p:cNvSpPr/>
            <p:nvPr/>
          </p:nvSpPr>
          <p:spPr>
            <a:xfrm>
              <a:off x="3356100" y="3083350"/>
              <a:ext cx="54275" cy="96525"/>
            </a:xfrm>
            <a:custGeom>
              <a:avLst/>
              <a:gdLst/>
              <a:ahLst/>
              <a:cxnLst/>
              <a:rect l="l" t="t" r="r" b="b"/>
              <a:pathLst>
                <a:path w="2171" h="3861" extrusionOk="0">
                  <a:moveTo>
                    <a:pt x="0" y="1"/>
                  </a:moveTo>
                  <a:lnTo>
                    <a:pt x="0" y="3860"/>
                  </a:lnTo>
                  <a:lnTo>
                    <a:pt x="2170" y="192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6"/>
            <p:cNvSpPr/>
            <p:nvPr/>
          </p:nvSpPr>
          <p:spPr>
            <a:xfrm>
              <a:off x="3463625" y="3248975"/>
              <a:ext cx="96525" cy="54275"/>
            </a:xfrm>
            <a:custGeom>
              <a:avLst/>
              <a:gdLst/>
              <a:ahLst/>
              <a:cxnLst/>
              <a:rect l="l" t="t" r="r" b="b"/>
              <a:pathLst>
                <a:path w="3861" h="2171" extrusionOk="0">
                  <a:moveTo>
                    <a:pt x="1" y="0"/>
                  </a:moveTo>
                  <a:lnTo>
                    <a:pt x="1921" y="2170"/>
                  </a:lnTo>
                  <a:lnTo>
                    <a:pt x="3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6"/>
            <p:cNvSpPr/>
            <p:nvPr/>
          </p:nvSpPr>
          <p:spPr>
            <a:xfrm>
              <a:off x="3356100" y="3342100"/>
              <a:ext cx="54275" cy="96525"/>
            </a:xfrm>
            <a:custGeom>
              <a:avLst/>
              <a:gdLst/>
              <a:ahLst/>
              <a:cxnLst/>
              <a:rect l="l" t="t" r="r" b="b"/>
              <a:pathLst>
                <a:path w="2171" h="3861" extrusionOk="0">
                  <a:moveTo>
                    <a:pt x="2170" y="1"/>
                  </a:moveTo>
                  <a:lnTo>
                    <a:pt x="0" y="1940"/>
                  </a:lnTo>
                  <a:lnTo>
                    <a:pt x="2170" y="3860"/>
                  </a:lnTo>
                  <a:lnTo>
                    <a:pt x="2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6"/>
            <p:cNvSpPr/>
            <p:nvPr/>
          </p:nvSpPr>
          <p:spPr>
            <a:xfrm>
              <a:off x="3405050" y="3116475"/>
              <a:ext cx="122450" cy="124350"/>
            </a:xfrm>
            <a:custGeom>
              <a:avLst/>
              <a:gdLst/>
              <a:ahLst/>
              <a:cxnLst/>
              <a:rect l="l" t="t" r="r" b="b"/>
              <a:pathLst>
                <a:path w="4898" h="4974" extrusionOk="0">
                  <a:moveTo>
                    <a:pt x="1" y="1"/>
                  </a:moveTo>
                  <a:lnTo>
                    <a:pt x="673" y="596"/>
                  </a:lnTo>
                  <a:lnTo>
                    <a:pt x="1" y="1191"/>
                  </a:lnTo>
                  <a:cubicBezTo>
                    <a:pt x="1902" y="1556"/>
                    <a:pt x="3400" y="3073"/>
                    <a:pt x="3707" y="4974"/>
                  </a:cubicBezTo>
                  <a:lnTo>
                    <a:pt x="4897" y="4974"/>
                  </a:lnTo>
                  <a:cubicBezTo>
                    <a:pt x="4571" y="2420"/>
                    <a:pt x="2555" y="38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6"/>
            <p:cNvSpPr/>
            <p:nvPr/>
          </p:nvSpPr>
          <p:spPr>
            <a:xfrm>
              <a:off x="3241350" y="3296500"/>
              <a:ext cx="120050" cy="108525"/>
            </a:xfrm>
            <a:custGeom>
              <a:avLst/>
              <a:gdLst/>
              <a:ahLst/>
              <a:cxnLst/>
              <a:rect l="l" t="t" r="r" b="b"/>
              <a:pathLst>
                <a:path w="4802" h="4341" extrusionOk="0">
                  <a:moveTo>
                    <a:pt x="1" y="0"/>
                  </a:moveTo>
                  <a:cubicBezTo>
                    <a:pt x="577" y="2247"/>
                    <a:pt x="2440" y="3975"/>
                    <a:pt x="4763" y="4340"/>
                  </a:cubicBezTo>
                  <a:lnTo>
                    <a:pt x="4110" y="3764"/>
                  </a:lnTo>
                  <a:lnTo>
                    <a:pt x="4801" y="3150"/>
                  </a:lnTo>
                  <a:cubicBezTo>
                    <a:pt x="3131" y="2823"/>
                    <a:pt x="1767" y="1613"/>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6"/>
            <p:cNvSpPr/>
            <p:nvPr/>
          </p:nvSpPr>
          <p:spPr>
            <a:xfrm>
              <a:off x="3239925" y="3118875"/>
              <a:ext cx="109000" cy="121950"/>
            </a:xfrm>
            <a:custGeom>
              <a:avLst/>
              <a:gdLst/>
              <a:ahLst/>
              <a:cxnLst/>
              <a:rect l="l" t="t" r="r" b="b"/>
              <a:pathLst>
                <a:path w="4360" h="4878" extrusionOk="0">
                  <a:moveTo>
                    <a:pt x="4359" y="1"/>
                  </a:moveTo>
                  <a:cubicBezTo>
                    <a:pt x="2074" y="557"/>
                    <a:pt x="346" y="2439"/>
                    <a:pt x="0" y="4782"/>
                  </a:cubicBezTo>
                  <a:lnTo>
                    <a:pt x="538" y="4148"/>
                  </a:lnTo>
                  <a:lnTo>
                    <a:pt x="1172" y="4878"/>
                  </a:lnTo>
                  <a:cubicBezTo>
                    <a:pt x="1479" y="3150"/>
                    <a:pt x="2708" y="1748"/>
                    <a:pt x="4359" y="1249"/>
                  </a:cubicBezTo>
                  <a:lnTo>
                    <a:pt x="4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6"/>
            <p:cNvSpPr/>
            <p:nvPr/>
          </p:nvSpPr>
          <p:spPr>
            <a:xfrm>
              <a:off x="3418025" y="3295050"/>
              <a:ext cx="105625" cy="107575"/>
            </a:xfrm>
            <a:custGeom>
              <a:avLst/>
              <a:gdLst/>
              <a:ahLst/>
              <a:cxnLst/>
              <a:rect l="l" t="t" r="r" b="b"/>
              <a:pathLst>
                <a:path w="4225" h="4303" extrusionOk="0">
                  <a:moveTo>
                    <a:pt x="3053" y="1"/>
                  </a:moveTo>
                  <a:cubicBezTo>
                    <a:pt x="2593" y="1441"/>
                    <a:pt x="1460" y="2593"/>
                    <a:pt x="0" y="3054"/>
                  </a:cubicBezTo>
                  <a:lnTo>
                    <a:pt x="0" y="4302"/>
                  </a:lnTo>
                  <a:cubicBezTo>
                    <a:pt x="2036" y="3803"/>
                    <a:pt x="3649" y="2248"/>
                    <a:pt x="4225" y="250"/>
                  </a:cubicBezTo>
                  <a:lnTo>
                    <a:pt x="4225" y="250"/>
                  </a:lnTo>
                  <a:lnTo>
                    <a:pt x="3745" y="769"/>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6"/>
            <p:cNvSpPr/>
            <p:nvPr/>
          </p:nvSpPr>
          <p:spPr>
            <a:xfrm>
              <a:off x="3204400" y="3234575"/>
              <a:ext cx="97000" cy="54275"/>
            </a:xfrm>
            <a:custGeom>
              <a:avLst/>
              <a:gdLst/>
              <a:ahLst/>
              <a:cxnLst/>
              <a:rect l="l" t="t" r="r" b="b"/>
              <a:pathLst>
                <a:path w="3880" h="2171" extrusionOk="0">
                  <a:moveTo>
                    <a:pt x="1940" y="0"/>
                  </a:moveTo>
                  <a:lnTo>
                    <a:pt x="0" y="2170"/>
                  </a:lnTo>
                  <a:lnTo>
                    <a:pt x="3879" y="2170"/>
                  </a:lnTo>
                  <a:lnTo>
                    <a:pt x="1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94;p62">
            <a:extLst>
              <a:ext uri="{FF2B5EF4-FFF2-40B4-BE49-F238E27FC236}">
                <a16:creationId xmlns:a16="http://schemas.microsoft.com/office/drawing/2014/main" id="{01416B20-3A42-8A6C-69C1-072E49F17304}"/>
              </a:ext>
            </a:extLst>
          </p:cNvPr>
          <p:cNvSpPr/>
          <p:nvPr/>
        </p:nvSpPr>
        <p:spPr>
          <a:xfrm>
            <a:off x="897512" y="1208646"/>
            <a:ext cx="3686571" cy="204680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3655" name="Google Shape;3655;p76"/>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CONCLUSION</a:t>
            </a:r>
            <a:endParaRPr b="1" dirty="0">
              <a:latin typeface="Montserrat"/>
              <a:ea typeface="Montserrat"/>
              <a:cs typeface="Montserrat"/>
              <a:sym typeface="Montserrat"/>
            </a:endParaRPr>
          </a:p>
        </p:txBody>
      </p:sp>
      <p:sp>
        <p:nvSpPr>
          <p:cNvPr id="3656" name="Google Shape;3656;p76"/>
          <p:cNvSpPr txBox="1">
            <a:spLocks noGrp="1"/>
          </p:cNvSpPr>
          <p:nvPr>
            <p:ph type="body" idx="1"/>
          </p:nvPr>
        </p:nvSpPr>
        <p:spPr>
          <a:xfrm>
            <a:off x="720000" y="1216800"/>
            <a:ext cx="3852000" cy="3386700"/>
          </a:xfrm>
          <a:prstGeom prst="rect">
            <a:avLst/>
          </a:prstGeom>
        </p:spPr>
        <p:txBody>
          <a:bodyPr spcFirstLastPara="1" wrap="square" lIns="90000" tIns="91425" rIns="90000" bIns="91425" anchor="t" anchorCtr="0">
            <a:noAutofit/>
          </a:bodyPr>
          <a:lstStyle/>
          <a:p>
            <a:pPr marL="457200" lvl="0" indent="-304800" algn="l" rtl="0">
              <a:spcBef>
                <a:spcPts val="0"/>
              </a:spcBef>
              <a:spcAft>
                <a:spcPts val="0"/>
              </a:spcAft>
              <a:buSzPts val="1200"/>
              <a:buChar char="●"/>
            </a:pPr>
            <a:r>
              <a:rPr lang="en-US" dirty="0">
                <a:solidFill>
                  <a:srgbClr val="000000"/>
                </a:solidFill>
                <a:latin typeface="Mangal" panose="02040503050203030202" pitchFamily="18" charset="0"/>
                <a:cs typeface="Mangal" panose="02040503050203030202" pitchFamily="18" charset="0"/>
              </a:rPr>
              <a:t>The c</a:t>
            </a:r>
            <a:r>
              <a:rPr lang="en-US" b="0" i="0" dirty="0">
                <a:solidFill>
                  <a:srgbClr val="000000"/>
                </a:solidFill>
                <a:effectLst/>
                <a:latin typeface="Mangal" panose="02040503050203030202" pitchFamily="18" charset="0"/>
                <a:cs typeface="Mangal" panose="02040503050203030202" pitchFamily="18" charset="0"/>
              </a:rPr>
              <a:t>onclusion of the analysis is that historical data can be used to create a model that can predict PM 2.5 levels in the future, and that this information can be used to make impactful decisions related to air quality and the health of citizens. The use of AI and Machine Learning in this field has proven to be beneficial and can aid lawmakers in preventing potential air quality emergencies.</a:t>
            </a:r>
            <a:endParaRPr lang="en-US" dirty="0">
              <a:latin typeface="Mangal" panose="02040503050203030202" pitchFamily="18" charset="0"/>
              <a:cs typeface="Mangal" panose="02040503050203030202"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94" name="Google Shape;2694;p62"/>
          <p:cNvSpPr/>
          <p:nvPr/>
        </p:nvSpPr>
        <p:spPr>
          <a:xfrm>
            <a:off x="720000" y="1526796"/>
            <a:ext cx="7710477" cy="2889513"/>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638" name="Google Shape;2638;p62"/>
          <p:cNvSpPr/>
          <p:nvPr/>
        </p:nvSpPr>
        <p:spPr>
          <a:xfrm>
            <a:off x="5248800" y="727190"/>
            <a:ext cx="504000" cy="503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2639" name="Google Shape;2639;p62"/>
          <p:cNvGrpSpPr/>
          <p:nvPr/>
        </p:nvGrpSpPr>
        <p:grpSpPr>
          <a:xfrm>
            <a:off x="720006" y="1670399"/>
            <a:ext cx="4352326" cy="2319023"/>
            <a:chOff x="233350" y="949250"/>
            <a:chExt cx="7137300" cy="3802300"/>
          </a:xfrm>
        </p:grpSpPr>
        <p:sp>
          <p:nvSpPr>
            <p:cNvPr id="2640" name="Google Shape;2640;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62"/>
          <p:cNvSpPr txBox="1">
            <a:spLocks noGrp="1"/>
          </p:cNvSpPr>
          <p:nvPr>
            <p:ph type="title"/>
          </p:nvPr>
        </p:nvSpPr>
        <p:spPr>
          <a:xfrm>
            <a:off x="726477" y="571947"/>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dirty="0"/>
              <a:t>THANKS!</a:t>
            </a:r>
            <a:endParaRPr sz="4000" b="1" dirty="0">
              <a:latin typeface="Montserrat"/>
              <a:ea typeface="Montserrat"/>
              <a:cs typeface="Montserrat"/>
              <a:sym typeface="Montserrat"/>
            </a:endParaRPr>
          </a:p>
        </p:txBody>
      </p:sp>
      <p:sp>
        <p:nvSpPr>
          <p:cNvPr id="2692" name="Google Shape;2692;p62"/>
          <p:cNvSpPr/>
          <p:nvPr/>
        </p:nvSpPr>
        <p:spPr>
          <a:xfrm>
            <a:off x="3251576" y="1195882"/>
            <a:ext cx="216000" cy="216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693" name="Google Shape;2693;p62"/>
          <p:cNvSpPr/>
          <p:nvPr/>
        </p:nvSpPr>
        <p:spPr>
          <a:xfrm>
            <a:off x="2806898" y="1283891"/>
            <a:ext cx="216000" cy="216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695" name="Google Shape;2695;p62"/>
          <p:cNvSpPr txBox="1"/>
          <p:nvPr/>
        </p:nvSpPr>
        <p:spPr>
          <a:xfrm>
            <a:off x="4910294" y="2622532"/>
            <a:ext cx="2630789" cy="676800"/>
          </a:xfrm>
          <a:prstGeom prst="rect">
            <a:avLst/>
          </a:prstGeom>
          <a:noFill/>
          <a:ln>
            <a:noFill/>
          </a:ln>
        </p:spPr>
        <p:txBody>
          <a:bodyPr spcFirstLastPara="1" wrap="square" lIns="90000" tIns="91425" rIns="90000" bIns="91425" anchor="b" anchorCtr="0">
            <a:noAutofit/>
          </a:bodyPr>
          <a:lstStyle/>
          <a:p>
            <a:r>
              <a:rPr lang="en" sz="2400" dirty="0">
                <a:solidFill>
                  <a:schemeClr val="dk2"/>
                </a:solidFill>
                <a:latin typeface="Montserrat Black"/>
                <a:ea typeface="Montserrat Black"/>
                <a:cs typeface="Montserrat Black"/>
                <a:sym typeface="Montserrat Black"/>
              </a:rPr>
              <a:t>DO YOU HAVE ANY QUESTIONS?</a:t>
            </a:r>
            <a:endParaRPr lang="en-US" sz="2400" dirty="0">
              <a:solidFill>
                <a:schemeClr val="dk2"/>
              </a:solidFill>
              <a:latin typeface="Montserrat Black"/>
              <a:ea typeface="Montserrat Black"/>
              <a:cs typeface="Montserrat Black"/>
              <a:sym typeface="Montserrat Black"/>
            </a:endParaRPr>
          </a:p>
        </p:txBody>
      </p:sp>
    </p:spTree>
    <p:extLst>
      <p:ext uri="{BB962C8B-B14F-4D97-AF65-F5344CB8AC3E}">
        <p14:creationId xmlns:p14="http://schemas.microsoft.com/office/powerpoint/2010/main" val="2421824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5" name="Google Shape;2705;p63"/>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t>
            </a:r>
            <a:r>
              <a:rPr lang="en" b="1">
                <a:latin typeface="Montserrat"/>
                <a:ea typeface="Montserrat"/>
                <a:cs typeface="Montserrat"/>
                <a:sym typeface="Montserrat"/>
              </a:rPr>
              <a:t>TEAM</a:t>
            </a:r>
            <a:endParaRPr b="1">
              <a:latin typeface="Montserrat"/>
              <a:ea typeface="Montserrat"/>
              <a:cs typeface="Montserrat"/>
              <a:sym typeface="Montserrat"/>
            </a:endParaRPr>
          </a:p>
        </p:txBody>
      </p:sp>
      <p:sp>
        <p:nvSpPr>
          <p:cNvPr id="2706" name="Google Shape;2706;p63"/>
          <p:cNvSpPr txBox="1">
            <a:spLocks noGrp="1"/>
          </p:cNvSpPr>
          <p:nvPr>
            <p:ph type="title"/>
          </p:nvPr>
        </p:nvSpPr>
        <p:spPr>
          <a:xfrm>
            <a:off x="1416000" y="3074400"/>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a:t>Utsav</a:t>
            </a:r>
            <a:endParaRPr dirty="0"/>
          </a:p>
        </p:txBody>
      </p:sp>
      <p:sp>
        <p:nvSpPr>
          <p:cNvPr id="2707" name="Google Shape;2707;p63"/>
          <p:cNvSpPr txBox="1">
            <a:spLocks noGrp="1"/>
          </p:cNvSpPr>
          <p:nvPr>
            <p:ph type="title" idx="2"/>
          </p:nvPr>
        </p:nvSpPr>
        <p:spPr>
          <a:xfrm>
            <a:off x="3716633" y="3043849"/>
            <a:ext cx="4588468"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a:t>    Shubham             Hruthik</a:t>
            </a:r>
            <a:endParaRPr dirty="0"/>
          </a:p>
        </p:txBody>
      </p:sp>
      <p:sp>
        <p:nvSpPr>
          <p:cNvPr id="2710" name="Google Shape;2710;p63"/>
          <p:cNvSpPr/>
          <p:nvPr/>
        </p:nvSpPr>
        <p:spPr>
          <a:xfrm>
            <a:off x="7981092"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21535" y="2344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63"/>
          <p:cNvGrpSpPr/>
          <p:nvPr/>
        </p:nvGrpSpPr>
        <p:grpSpPr>
          <a:xfrm>
            <a:off x="1711263" y="4508887"/>
            <a:ext cx="213408" cy="316663"/>
            <a:chOff x="8873575" y="4119500"/>
            <a:chExt cx="228000" cy="337450"/>
          </a:xfrm>
        </p:grpSpPr>
        <p:sp>
          <p:nvSpPr>
            <p:cNvPr id="2714" name="Google Shape;2714;p63"/>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3"/>
          <p:cNvGrpSpPr/>
          <p:nvPr/>
        </p:nvGrpSpPr>
        <p:grpSpPr>
          <a:xfrm>
            <a:off x="1397001" y="4622105"/>
            <a:ext cx="316415" cy="213955"/>
            <a:chOff x="8537825" y="4240150"/>
            <a:chExt cx="338050" cy="228000"/>
          </a:xfrm>
        </p:grpSpPr>
        <p:sp>
          <p:nvSpPr>
            <p:cNvPr id="2732" name="Google Shape;2732;p63"/>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5FCD449-9962-3A6A-F328-7D506C441B49}"/>
              </a:ext>
            </a:extLst>
          </p:cNvPr>
          <p:cNvPicPr>
            <a:picLocks noChangeAspect="1"/>
          </p:cNvPicPr>
          <p:nvPr/>
        </p:nvPicPr>
        <p:blipFill rotWithShape="1">
          <a:blip r:embed="rId3"/>
          <a:srcRect l="17334" t="27198" r="16238" b="26082"/>
          <a:stretch/>
        </p:blipFill>
        <p:spPr>
          <a:xfrm>
            <a:off x="1849838" y="1434775"/>
            <a:ext cx="1698245" cy="1592537"/>
          </a:xfrm>
          <a:prstGeom prst="rect">
            <a:avLst/>
          </a:prstGeom>
        </p:spPr>
      </p:pic>
      <p:pic>
        <p:nvPicPr>
          <p:cNvPr id="7" name="Picture 6">
            <a:extLst>
              <a:ext uri="{FF2B5EF4-FFF2-40B4-BE49-F238E27FC236}">
                <a16:creationId xmlns:a16="http://schemas.microsoft.com/office/drawing/2014/main" id="{2A8B1543-3B19-1F92-0C2B-EB00B44233E7}"/>
              </a:ext>
            </a:extLst>
          </p:cNvPr>
          <p:cNvPicPr>
            <a:picLocks noChangeAspect="1"/>
          </p:cNvPicPr>
          <p:nvPr/>
        </p:nvPicPr>
        <p:blipFill rotWithShape="1">
          <a:blip r:embed="rId4"/>
          <a:srcRect l="29140" t="18756" r="8560" b="26116"/>
          <a:stretch/>
        </p:blipFill>
        <p:spPr>
          <a:xfrm>
            <a:off x="4112255" y="1434775"/>
            <a:ext cx="1778466" cy="1592537"/>
          </a:xfrm>
          <a:prstGeom prst="rect">
            <a:avLst/>
          </a:prstGeom>
        </p:spPr>
      </p:pic>
      <p:pic>
        <p:nvPicPr>
          <p:cNvPr id="9" name="Picture 8">
            <a:extLst>
              <a:ext uri="{FF2B5EF4-FFF2-40B4-BE49-F238E27FC236}">
                <a16:creationId xmlns:a16="http://schemas.microsoft.com/office/drawing/2014/main" id="{24951EA0-987C-C345-E51C-BCAF061A5575}"/>
              </a:ext>
            </a:extLst>
          </p:cNvPr>
          <p:cNvPicPr>
            <a:picLocks noChangeAspect="1"/>
          </p:cNvPicPr>
          <p:nvPr/>
        </p:nvPicPr>
        <p:blipFill>
          <a:blip r:embed="rId5"/>
          <a:stretch>
            <a:fillRect/>
          </a:stretch>
        </p:blipFill>
        <p:spPr>
          <a:xfrm>
            <a:off x="6526634" y="1418051"/>
            <a:ext cx="1778467" cy="16381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5" name="Google Shape;2705;p63"/>
          <p:cNvSpPr txBox="1">
            <a:spLocks noGrp="1"/>
          </p:cNvSpPr>
          <p:nvPr>
            <p:ph type="title" idx="4"/>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a:t>
            </a:r>
            <a:r>
              <a:rPr lang="en" b="1">
                <a:latin typeface="Montserrat"/>
                <a:ea typeface="Montserrat"/>
                <a:cs typeface="Montserrat"/>
                <a:sym typeface="Montserrat"/>
              </a:rPr>
              <a:t>TEAM</a:t>
            </a:r>
            <a:endParaRPr b="1">
              <a:latin typeface="Montserrat"/>
              <a:ea typeface="Montserrat"/>
              <a:cs typeface="Montserrat"/>
              <a:sym typeface="Montserrat"/>
            </a:endParaRPr>
          </a:p>
        </p:txBody>
      </p:sp>
      <p:sp>
        <p:nvSpPr>
          <p:cNvPr id="2706" name="Google Shape;2706;p63"/>
          <p:cNvSpPr txBox="1">
            <a:spLocks noGrp="1"/>
          </p:cNvSpPr>
          <p:nvPr>
            <p:ph type="title"/>
          </p:nvPr>
        </p:nvSpPr>
        <p:spPr>
          <a:xfrm>
            <a:off x="1416000" y="3074400"/>
            <a:ext cx="3156000" cy="576856"/>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a:t>Maria</a:t>
            </a:r>
            <a:endParaRPr dirty="0"/>
          </a:p>
        </p:txBody>
      </p:sp>
      <p:sp>
        <p:nvSpPr>
          <p:cNvPr id="2707" name="Google Shape;2707;p63"/>
          <p:cNvSpPr txBox="1">
            <a:spLocks noGrp="1"/>
          </p:cNvSpPr>
          <p:nvPr>
            <p:ph type="title" idx="2"/>
          </p:nvPr>
        </p:nvSpPr>
        <p:spPr>
          <a:xfrm>
            <a:off x="5616000" y="3057994"/>
            <a:ext cx="2808000" cy="5541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dirty="0" err="1"/>
              <a:t>Sahanti</a:t>
            </a:r>
            <a:endParaRPr dirty="0"/>
          </a:p>
        </p:txBody>
      </p:sp>
      <p:sp>
        <p:nvSpPr>
          <p:cNvPr id="2710" name="Google Shape;2710;p63"/>
          <p:cNvSpPr/>
          <p:nvPr/>
        </p:nvSpPr>
        <p:spPr>
          <a:xfrm>
            <a:off x="7981092"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21535" y="2344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63"/>
          <p:cNvGrpSpPr/>
          <p:nvPr/>
        </p:nvGrpSpPr>
        <p:grpSpPr>
          <a:xfrm>
            <a:off x="1711263" y="4508887"/>
            <a:ext cx="213408" cy="316663"/>
            <a:chOff x="8873575" y="4119500"/>
            <a:chExt cx="228000" cy="337450"/>
          </a:xfrm>
        </p:grpSpPr>
        <p:sp>
          <p:nvSpPr>
            <p:cNvPr id="2714" name="Google Shape;2714;p63"/>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3"/>
          <p:cNvGrpSpPr/>
          <p:nvPr/>
        </p:nvGrpSpPr>
        <p:grpSpPr>
          <a:xfrm>
            <a:off x="1397001" y="4622105"/>
            <a:ext cx="316415" cy="213955"/>
            <a:chOff x="8537825" y="4240150"/>
            <a:chExt cx="338050" cy="228000"/>
          </a:xfrm>
        </p:grpSpPr>
        <p:sp>
          <p:nvSpPr>
            <p:cNvPr id="2732" name="Google Shape;2732;p63"/>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156094B-476E-2D8D-9ABE-8337FE157058}"/>
              </a:ext>
            </a:extLst>
          </p:cNvPr>
          <p:cNvPicPr>
            <a:picLocks noChangeAspect="1"/>
          </p:cNvPicPr>
          <p:nvPr/>
        </p:nvPicPr>
        <p:blipFill>
          <a:blip r:embed="rId3"/>
          <a:stretch>
            <a:fillRect/>
          </a:stretch>
        </p:blipFill>
        <p:spPr>
          <a:xfrm>
            <a:off x="2133462" y="1344962"/>
            <a:ext cx="1721076" cy="1713033"/>
          </a:xfrm>
          <a:prstGeom prst="rect">
            <a:avLst/>
          </a:prstGeom>
        </p:spPr>
      </p:pic>
      <p:pic>
        <p:nvPicPr>
          <p:cNvPr id="6" name="Picture 5">
            <a:extLst>
              <a:ext uri="{FF2B5EF4-FFF2-40B4-BE49-F238E27FC236}">
                <a16:creationId xmlns:a16="http://schemas.microsoft.com/office/drawing/2014/main" id="{FC711604-13AB-B497-1345-9A5C6A5899E0}"/>
              </a:ext>
            </a:extLst>
          </p:cNvPr>
          <p:cNvPicPr>
            <a:picLocks noChangeAspect="1"/>
          </p:cNvPicPr>
          <p:nvPr/>
        </p:nvPicPr>
        <p:blipFill rotWithShape="1">
          <a:blip r:embed="rId4"/>
          <a:srcRect l="16475" t="5708" r="21879" b="34108"/>
          <a:stretch/>
        </p:blipFill>
        <p:spPr>
          <a:xfrm>
            <a:off x="6137291" y="1344961"/>
            <a:ext cx="1746493" cy="1713033"/>
          </a:xfrm>
          <a:prstGeom prst="rect">
            <a:avLst/>
          </a:prstGeom>
        </p:spPr>
      </p:pic>
    </p:spTree>
    <p:extLst>
      <p:ext uri="{BB962C8B-B14F-4D97-AF65-F5344CB8AC3E}">
        <p14:creationId xmlns:p14="http://schemas.microsoft.com/office/powerpoint/2010/main" val="2562242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6"/>
          <p:cNvSpPr/>
          <p:nvPr/>
        </p:nvSpPr>
        <p:spPr>
          <a:xfrm>
            <a:off x="7271454" y="8448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a:off x="48810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txBox="1">
            <a:spLocks noGrp="1"/>
          </p:cNvSpPr>
          <p:nvPr>
            <p:ph type="title"/>
          </p:nvPr>
        </p:nvSpPr>
        <p:spPr>
          <a:xfrm>
            <a:off x="720000" y="1298334"/>
            <a:ext cx="4641000" cy="847429"/>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INTRODUCTION</a:t>
            </a:r>
            <a:endParaRPr dirty="0"/>
          </a:p>
        </p:txBody>
      </p:sp>
      <p:sp>
        <p:nvSpPr>
          <p:cNvPr id="1037" name="Google Shape;1037;p46"/>
          <p:cNvSpPr txBox="1">
            <a:spLocks noGrp="1"/>
          </p:cNvSpPr>
          <p:nvPr>
            <p:ph type="subTitle" idx="1"/>
          </p:nvPr>
        </p:nvSpPr>
        <p:spPr>
          <a:xfrm>
            <a:off x="712448" y="1895349"/>
            <a:ext cx="4641000" cy="1416000"/>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en-US" dirty="0"/>
              <a:t>Air pollution is a major environmental issue in Beijing. This study examines the correlation between pollutants and PM2.5 levels in the city, and identifies key factors affecting air quality. Machine learning is used to predict PM2.5 levels, and the findings can aid in developing strategies to reduce air pollution and improve public health.</a:t>
            </a:r>
            <a:endParaRPr dirty="0"/>
          </a:p>
        </p:txBody>
      </p:sp>
      <p:grpSp>
        <p:nvGrpSpPr>
          <p:cNvPr id="1038" name="Google Shape;1038;p46"/>
          <p:cNvGrpSpPr/>
          <p:nvPr/>
        </p:nvGrpSpPr>
        <p:grpSpPr>
          <a:xfrm>
            <a:off x="4555125" y="2598553"/>
            <a:ext cx="5629010" cy="2220707"/>
            <a:chOff x="292725" y="2162600"/>
            <a:chExt cx="6013900" cy="2372550"/>
          </a:xfrm>
        </p:grpSpPr>
        <p:sp>
          <p:nvSpPr>
            <p:cNvPr id="1039" name="Google Shape;1039;p46"/>
            <p:cNvSpPr/>
            <p:nvPr/>
          </p:nvSpPr>
          <p:spPr>
            <a:xfrm>
              <a:off x="292725" y="2162600"/>
              <a:ext cx="6013900" cy="2372550"/>
            </a:xfrm>
            <a:custGeom>
              <a:avLst/>
              <a:gdLst/>
              <a:ahLst/>
              <a:cxnLst/>
              <a:rect l="l" t="t" r="r" b="b"/>
              <a:pathLst>
                <a:path w="120278" h="47451" extrusionOk="0">
                  <a:moveTo>
                    <a:pt x="68240" y="1"/>
                  </a:moveTo>
                  <a:cubicBezTo>
                    <a:pt x="65033" y="1"/>
                    <a:pt x="61841" y="1338"/>
                    <a:pt x="59575" y="3966"/>
                  </a:cubicBezTo>
                  <a:lnTo>
                    <a:pt x="50949" y="13954"/>
                  </a:lnTo>
                  <a:lnTo>
                    <a:pt x="36536" y="10725"/>
                  </a:lnTo>
                  <a:cubicBezTo>
                    <a:pt x="35622" y="10521"/>
                    <a:pt x="34701" y="10422"/>
                    <a:pt x="33789" y="10422"/>
                  </a:cubicBezTo>
                  <a:cubicBezTo>
                    <a:pt x="29908" y="10422"/>
                    <a:pt x="26181" y="12220"/>
                    <a:pt x="23765" y="15396"/>
                  </a:cubicBezTo>
                  <a:lnTo>
                    <a:pt x="0" y="46613"/>
                  </a:lnTo>
                  <a:lnTo>
                    <a:pt x="120278" y="47451"/>
                  </a:lnTo>
                  <a:lnTo>
                    <a:pt x="108602" y="22792"/>
                  </a:lnTo>
                  <a:cubicBezTo>
                    <a:pt x="107173" y="19776"/>
                    <a:pt x="104136" y="17908"/>
                    <a:pt x="100871" y="17908"/>
                  </a:cubicBezTo>
                  <a:cubicBezTo>
                    <a:pt x="100434" y="17908"/>
                    <a:pt x="99993" y="17942"/>
                    <a:pt x="99552" y="18010"/>
                  </a:cubicBezTo>
                  <a:lnTo>
                    <a:pt x="96245" y="18524"/>
                  </a:lnTo>
                  <a:cubicBezTo>
                    <a:pt x="95882" y="18580"/>
                    <a:pt x="95518" y="18608"/>
                    <a:pt x="95157" y="18608"/>
                  </a:cubicBezTo>
                  <a:cubicBezTo>
                    <a:pt x="93361" y="18608"/>
                    <a:pt x="91623" y="17925"/>
                    <a:pt x="90312" y="16669"/>
                  </a:cubicBezTo>
                  <a:lnTo>
                    <a:pt x="76144" y="3161"/>
                  </a:lnTo>
                  <a:cubicBezTo>
                    <a:pt x="73917" y="1044"/>
                    <a:pt x="71073" y="1"/>
                    <a:pt x="68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1178175" y="3634000"/>
              <a:ext cx="195550" cy="192800"/>
            </a:xfrm>
            <a:custGeom>
              <a:avLst/>
              <a:gdLst/>
              <a:ahLst/>
              <a:cxnLst/>
              <a:rect l="l" t="t" r="r" b="b"/>
              <a:pathLst>
                <a:path w="3911" h="3856" extrusionOk="0">
                  <a:moveTo>
                    <a:pt x="3911" y="1"/>
                  </a:moveTo>
                  <a:lnTo>
                    <a:pt x="2011" y="236"/>
                  </a:lnTo>
                  <a:lnTo>
                    <a:pt x="0" y="2906"/>
                  </a:lnTo>
                  <a:lnTo>
                    <a:pt x="2067" y="3856"/>
                  </a:lnTo>
                  <a:lnTo>
                    <a:pt x="391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284325" y="3998800"/>
              <a:ext cx="142500" cy="151200"/>
            </a:xfrm>
            <a:custGeom>
              <a:avLst/>
              <a:gdLst/>
              <a:ahLst/>
              <a:cxnLst/>
              <a:rect l="l" t="t" r="r" b="b"/>
              <a:pathLst>
                <a:path w="2850" h="3024" extrusionOk="0">
                  <a:moveTo>
                    <a:pt x="1654" y="1"/>
                  </a:moveTo>
                  <a:lnTo>
                    <a:pt x="592" y="1062"/>
                  </a:lnTo>
                  <a:lnTo>
                    <a:pt x="0" y="2425"/>
                  </a:lnTo>
                  <a:cubicBezTo>
                    <a:pt x="0" y="2425"/>
                    <a:pt x="1108" y="3024"/>
                    <a:pt x="1844" y="3024"/>
                  </a:cubicBezTo>
                  <a:cubicBezTo>
                    <a:pt x="1974" y="3024"/>
                    <a:pt x="2092" y="3005"/>
                    <a:pt x="2190" y="2962"/>
                  </a:cubicBezTo>
                  <a:cubicBezTo>
                    <a:pt x="2849" y="2660"/>
                    <a:pt x="1654" y="1"/>
                    <a:pt x="16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1503275" y="3595450"/>
              <a:ext cx="142550" cy="151450"/>
            </a:xfrm>
            <a:custGeom>
              <a:avLst/>
              <a:gdLst/>
              <a:ahLst/>
              <a:cxnLst/>
              <a:rect l="l" t="t" r="r" b="b"/>
              <a:pathLst>
                <a:path w="2851" h="3029" extrusionOk="0">
                  <a:moveTo>
                    <a:pt x="1666" y="1"/>
                  </a:moveTo>
                  <a:lnTo>
                    <a:pt x="604" y="1062"/>
                  </a:lnTo>
                  <a:lnTo>
                    <a:pt x="1" y="2437"/>
                  </a:lnTo>
                  <a:cubicBezTo>
                    <a:pt x="1" y="2437"/>
                    <a:pt x="1104" y="3028"/>
                    <a:pt x="1836" y="3028"/>
                  </a:cubicBezTo>
                  <a:cubicBezTo>
                    <a:pt x="1970" y="3028"/>
                    <a:pt x="2091" y="3008"/>
                    <a:pt x="2191" y="2962"/>
                  </a:cubicBezTo>
                  <a:cubicBezTo>
                    <a:pt x="2850" y="2671"/>
                    <a:pt x="1666" y="1"/>
                    <a:pt x="166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2369225" y="4236250"/>
              <a:ext cx="142500" cy="151200"/>
            </a:xfrm>
            <a:custGeom>
              <a:avLst/>
              <a:gdLst/>
              <a:ahLst/>
              <a:cxnLst/>
              <a:rect l="l" t="t" r="r" b="b"/>
              <a:pathLst>
                <a:path w="2850" h="3024" extrusionOk="0">
                  <a:moveTo>
                    <a:pt x="1665" y="0"/>
                  </a:moveTo>
                  <a:lnTo>
                    <a:pt x="604" y="1062"/>
                  </a:lnTo>
                  <a:lnTo>
                    <a:pt x="0" y="2425"/>
                  </a:lnTo>
                  <a:cubicBezTo>
                    <a:pt x="0" y="2425"/>
                    <a:pt x="1116" y="3023"/>
                    <a:pt x="1848" y="3023"/>
                  </a:cubicBezTo>
                  <a:cubicBezTo>
                    <a:pt x="1976" y="3023"/>
                    <a:pt x="2093" y="3005"/>
                    <a:pt x="2190" y="2961"/>
                  </a:cubicBezTo>
                  <a:cubicBezTo>
                    <a:pt x="2849" y="2660"/>
                    <a:pt x="1665" y="0"/>
                    <a:pt x="166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2563625" y="3868650"/>
              <a:ext cx="142500" cy="151200"/>
            </a:xfrm>
            <a:custGeom>
              <a:avLst/>
              <a:gdLst/>
              <a:ahLst/>
              <a:cxnLst/>
              <a:rect l="l" t="t" r="r" b="b"/>
              <a:pathLst>
                <a:path w="2850" h="3024" extrusionOk="0">
                  <a:moveTo>
                    <a:pt x="1665" y="1"/>
                  </a:moveTo>
                  <a:lnTo>
                    <a:pt x="604" y="1062"/>
                  </a:lnTo>
                  <a:lnTo>
                    <a:pt x="1" y="2436"/>
                  </a:lnTo>
                  <a:cubicBezTo>
                    <a:pt x="1" y="2436"/>
                    <a:pt x="1112" y="3024"/>
                    <a:pt x="1851" y="3024"/>
                  </a:cubicBezTo>
                  <a:cubicBezTo>
                    <a:pt x="1982" y="3024"/>
                    <a:pt x="2102" y="3005"/>
                    <a:pt x="2202" y="2961"/>
                  </a:cubicBezTo>
                  <a:cubicBezTo>
                    <a:pt x="2850" y="2671"/>
                    <a:pt x="1665" y="1"/>
                    <a:pt x="1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1397175" y="3179300"/>
              <a:ext cx="379900" cy="258100"/>
            </a:xfrm>
            <a:custGeom>
              <a:avLst/>
              <a:gdLst/>
              <a:ahLst/>
              <a:cxnLst/>
              <a:rect l="l" t="t" r="r" b="b"/>
              <a:pathLst>
                <a:path w="7598" h="5162" extrusionOk="0">
                  <a:moveTo>
                    <a:pt x="3620" y="0"/>
                  </a:moveTo>
                  <a:lnTo>
                    <a:pt x="1609" y="2324"/>
                  </a:lnTo>
                  <a:lnTo>
                    <a:pt x="0" y="4458"/>
                  </a:lnTo>
                  <a:lnTo>
                    <a:pt x="2726" y="5162"/>
                  </a:lnTo>
                  <a:cubicBezTo>
                    <a:pt x="2726" y="5162"/>
                    <a:pt x="5810" y="4447"/>
                    <a:pt x="6704" y="4101"/>
                  </a:cubicBezTo>
                  <a:cubicBezTo>
                    <a:pt x="7598" y="3743"/>
                    <a:pt x="3620" y="0"/>
                    <a:pt x="362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1844625" y="2809450"/>
              <a:ext cx="228550" cy="184400"/>
            </a:xfrm>
            <a:custGeom>
              <a:avLst/>
              <a:gdLst/>
              <a:ahLst/>
              <a:cxnLst/>
              <a:rect l="l" t="t" r="r" b="b"/>
              <a:pathLst>
                <a:path w="4571" h="3688" extrusionOk="0">
                  <a:moveTo>
                    <a:pt x="4570" y="1"/>
                  </a:moveTo>
                  <a:lnTo>
                    <a:pt x="4336" y="235"/>
                  </a:lnTo>
                  <a:lnTo>
                    <a:pt x="1" y="2615"/>
                  </a:lnTo>
                  <a:lnTo>
                    <a:pt x="537" y="3688"/>
                  </a:lnTo>
                  <a:lnTo>
                    <a:pt x="1006" y="3688"/>
                  </a:lnTo>
                  <a:cubicBezTo>
                    <a:pt x="1487" y="3688"/>
                    <a:pt x="2906" y="2794"/>
                    <a:pt x="3565" y="2313"/>
                  </a:cubicBezTo>
                  <a:cubicBezTo>
                    <a:pt x="4224" y="1844"/>
                    <a:pt x="4570" y="1"/>
                    <a:pt x="4570"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2189325" y="2887100"/>
              <a:ext cx="180500" cy="85750"/>
            </a:xfrm>
            <a:custGeom>
              <a:avLst/>
              <a:gdLst/>
              <a:ahLst/>
              <a:cxnLst/>
              <a:rect l="l" t="t" r="r" b="b"/>
              <a:pathLst>
                <a:path w="3610" h="1715" extrusionOk="0">
                  <a:moveTo>
                    <a:pt x="1900" y="1"/>
                  </a:moveTo>
                  <a:lnTo>
                    <a:pt x="0" y="1241"/>
                  </a:lnTo>
                  <a:cubicBezTo>
                    <a:pt x="0" y="1241"/>
                    <a:pt x="917" y="1714"/>
                    <a:pt x="2119" y="1714"/>
                  </a:cubicBezTo>
                  <a:cubicBezTo>
                    <a:pt x="2183" y="1714"/>
                    <a:pt x="2248" y="1713"/>
                    <a:pt x="2313" y="1710"/>
                  </a:cubicBezTo>
                  <a:cubicBezTo>
                    <a:pt x="3609" y="1654"/>
                    <a:pt x="3084" y="704"/>
                    <a:pt x="3084" y="704"/>
                  </a:cubicBezTo>
                  <a:lnTo>
                    <a:pt x="190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3068675" y="2715050"/>
              <a:ext cx="181050" cy="86300"/>
            </a:xfrm>
            <a:custGeom>
              <a:avLst/>
              <a:gdLst/>
              <a:ahLst/>
              <a:cxnLst/>
              <a:rect l="l" t="t" r="r" b="b"/>
              <a:pathLst>
                <a:path w="3621" h="1726" extrusionOk="0">
                  <a:moveTo>
                    <a:pt x="1899" y="0"/>
                  </a:moveTo>
                  <a:lnTo>
                    <a:pt x="0" y="1240"/>
                  </a:lnTo>
                  <a:cubicBezTo>
                    <a:pt x="0" y="1240"/>
                    <a:pt x="919" y="1725"/>
                    <a:pt x="2132" y="1725"/>
                  </a:cubicBezTo>
                  <a:cubicBezTo>
                    <a:pt x="2195" y="1725"/>
                    <a:pt x="2259" y="1724"/>
                    <a:pt x="2324" y="1721"/>
                  </a:cubicBezTo>
                  <a:cubicBezTo>
                    <a:pt x="3620" y="1665"/>
                    <a:pt x="3084" y="715"/>
                    <a:pt x="3084" y="715"/>
                  </a:cubicBezTo>
                  <a:lnTo>
                    <a:pt x="189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1863075" y="3123400"/>
              <a:ext cx="100600" cy="104550"/>
            </a:xfrm>
            <a:custGeom>
              <a:avLst/>
              <a:gdLst/>
              <a:ahLst/>
              <a:cxnLst/>
              <a:rect l="l" t="t" r="r" b="b"/>
              <a:pathLst>
                <a:path w="2012" h="2091" extrusionOk="0">
                  <a:moveTo>
                    <a:pt x="1531" y="1"/>
                  </a:moveTo>
                  <a:lnTo>
                    <a:pt x="0" y="1140"/>
                  </a:lnTo>
                  <a:lnTo>
                    <a:pt x="950" y="2090"/>
                  </a:lnTo>
                  <a:lnTo>
                    <a:pt x="1665" y="2090"/>
                  </a:lnTo>
                  <a:lnTo>
                    <a:pt x="2012" y="895"/>
                  </a:lnTo>
                  <a:lnTo>
                    <a:pt x="153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3328975" y="2664200"/>
              <a:ext cx="243050" cy="136350"/>
            </a:xfrm>
            <a:custGeom>
              <a:avLst/>
              <a:gdLst/>
              <a:ahLst/>
              <a:cxnLst/>
              <a:rect l="l" t="t" r="r" b="b"/>
              <a:pathLst>
                <a:path w="4861" h="2727" extrusionOk="0">
                  <a:moveTo>
                    <a:pt x="895" y="1"/>
                  </a:moveTo>
                  <a:lnTo>
                    <a:pt x="1" y="414"/>
                  </a:lnTo>
                  <a:lnTo>
                    <a:pt x="302" y="2369"/>
                  </a:lnTo>
                  <a:lnTo>
                    <a:pt x="2436" y="2727"/>
                  </a:lnTo>
                  <a:lnTo>
                    <a:pt x="4101" y="2190"/>
                  </a:lnTo>
                  <a:lnTo>
                    <a:pt x="4861"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3459725" y="3346300"/>
              <a:ext cx="243050" cy="136400"/>
            </a:xfrm>
            <a:custGeom>
              <a:avLst/>
              <a:gdLst/>
              <a:ahLst/>
              <a:cxnLst/>
              <a:rect l="l" t="t" r="r" b="b"/>
              <a:pathLst>
                <a:path w="4861" h="2728" extrusionOk="0">
                  <a:moveTo>
                    <a:pt x="894" y="1"/>
                  </a:moveTo>
                  <a:lnTo>
                    <a:pt x="0" y="403"/>
                  </a:lnTo>
                  <a:lnTo>
                    <a:pt x="291" y="2381"/>
                  </a:lnTo>
                  <a:lnTo>
                    <a:pt x="2436" y="2727"/>
                  </a:lnTo>
                  <a:lnTo>
                    <a:pt x="4089" y="2191"/>
                  </a:lnTo>
                  <a:lnTo>
                    <a:pt x="4860" y="951"/>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3359175" y="3025650"/>
              <a:ext cx="243050" cy="136350"/>
            </a:xfrm>
            <a:custGeom>
              <a:avLst/>
              <a:gdLst/>
              <a:ahLst/>
              <a:cxnLst/>
              <a:rect l="l" t="t" r="r" b="b"/>
              <a:pathLst>
                <a:path w="4861" h="2727" extrusionOk="0">
                  <a:moveTo>
                    <a:pt x="883" y="0"/>
                  </a:moveTo>
                  <a:lnTo>
                    <a:pt x="0" y="425"/>
                  </a:lnTo>
                  <a:lnTo>
                    <a:pt x="291" y="2380"/>
                  </a:lnTo>
                  <a:lnTo>
                    <a:pt x="2436" y="2727"/>
                  </a:lnTo>
                  <a:lnTo>
                    <a:pt x="4089" y="2202"/>
                  </a:lnTo>
                  <a:lnTo>
                    <a:pt x="4860"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3856925" y="3221200"/>
              <a:ext cx="243050" cy="136900"/>
            </a:xfrm>
            <a:custGeom>
              <a:avLst/>
              <a:gdLst/>
              <a:ahLst/>
              <a:cxnLst/>
              <a:rect l="l" t="t" r="r" b="b"/>
              <a:pathLst>
                <a:path w="4861" h="2738" extrusionOk="0">
                  <a:moveTo>
                    <a:pt x="894" y="0"/>
                  </a:moveTo>
                  <a:lnTo>
                    <a:pt x="0" y="425"/>
                  </a:lnTo>
                  <a:lnTo>
                    <a:pt x="302" y="2380"/>
                  </a:lnTo>
                  <a:lnTo>
                    <a:pt x="2436" y="2737"/>
                  </a:lnTo>
                  <a:lnTo>
                    <a:pt x="4101" y="2212"/>
                  </a:lnTo>
                  <a:lnTo>
                    <a:pt x="4860" y="950"/>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5102125" y="3097150"/>
              <a:ext cx="243650" cy="136350"/>
            </a:xfrm>
            <a:custGeom>
              <a:avLst/>
              <a:gdLst/>
              <a:ahLst/>
              <a:cxnLst/>
              <a:rect l="l" t="t" r="r" b="b"/>
              <a:pathLst>
                <a:path w="4873" h="2727" extrusionOk="0">
                  <a:moveTo>
                    <a:pt x="895" y="1"/>
                  </a:moveTo>
                  <a:lnTo>
                    <a:pt x="1" y="414"/>
                  </a:lnTo>
                  <a:lnTo>
                    <a:pt x="314" y="2369"/>
                  </a:lnTo>
                  <a:lnTo>
                    <a:pt x="2448"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4527275" y="3067550"/>
              <a:ext cx="243100" cy="136350"/>
            </a:xfrm>
            <a:custGeom>
              <a:avLst/>
              <a:gdLst/>
              <a:ahLst/>
              <a:cxnLst/>
              <a:rect l="l" t="t" r="r" b="b"/>
              <a:pathLst>
                <a:path w="4862" h="2727" extrusionOk="0">
                  <a:moveTo>
                    <a:pt x="883" y="0"/>
                  </a:moveTo>
                  <a:lnTo>
                    <a:pt x="1" y="414"/>
                  </a:lnTo>
                  <a:lnTo>
                    <a:pt x="302" y="2369"/>
                  </a:lnTo>
                  <a:lnTo>
                    <a:pt x="2437" y="2727"/>
                  </a:lnTo>
                  <a:lnTo>
                    <a:pt x="4101" y="2202"/>
                  </a:lnTo>
                  <a:lnTo>
                    <a:pt x="4861"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3892675" y="3660850"/>
              <a:ext cx="243050" cy="135800"/>
            </a:xfrm>
            <a:custGeom>
              <a:avLst/>
              <a:gdLst/>
              <a:ahLst/>
              <a:cxnLst/>
              <a:rect l="l" t="t" r="r" b="b"/>
              <a:pathLst>
                <a:path w="4861" h="2716" extrusionOk="0">
                  <a:moveTo>
                    <a:pt x="894" y="0"/>
                  </a:moveTo>
                  <a:lnTo>
                    <a:pt x="0" y="414"/>
                  </a:lnTo>
                  <a:lnTo>
                    <a:pt x="291" y="2369"/>
                  </a:lnTo>
                  <a:lnTo>
                    <a:pt x="2436" y="2715"/>
                  </a:lnTo>
                  <a:lnTo>
                    <a:pt x="4090" y="2190"/>
                  </a:lnTo>
                  <a:lnTo>
                    <a:pt x="4861" y="939"/>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3945725" y="4223950"/>
              <a:ext cx="243650" cy="136350"/>
            </a:xfrm>
            <a:custGeom>
              <a:avLst/>
              <a:gdLst/>
              <a:ahLst/>
              <a:cxnLst/>
              <a:rect l="l" t="t" r="r" b="b"/>
              <a:pathLst>
                <a:path w="4873" h="2727" extrusionOk="0">
                  <a:moveTo>
                    <a:pt x="895" y="1"/>
                  </a:moveTo>
                  <a:lnTo>
                    <a:pt x="1" y="414"/>
                  </a:lnTo>
                  <a:lnTo>
                    <a:pt x="314" y="2380"/>
                  </a:lnTo>
                  <a:lnTo>
                    <a:pt x="2436" y="2727"/>
                  </a:lnTo>
                  <a:lnTo>
                    <a:pt x="4090" y="2202"/>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4740675" y="4153000"/>
              <a:ext cx="243650" cy="136350"/>
            </a:xfrm>
            <a:custGeom>
              <a:avLst/>
              <a:gdLst/>
              <a:ahLst/>
              <a:cxnLst/>
              <a:rect l="l" t="t" r="r" b="b"/>
              <a:pathLst>
                <a:path w="4873" h="2727" extrusionOk="0">
                  <a:moveTo>
                    <a:pt x="895" y="1"/>
                  </a:moveTo>
                  <a:lnTo>
                    <a:pt x="1" y="403"/>
                  </a:lnTo>
                  <a:lnTo>
                    <a:pt x="303" y="2369"/>
                  </a:lnTo>
                  <a:lnTo>
                    <a:pt x="2437"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3483725" y="3862500"/>
              <a:ext cx="242500" cy="136350"/>
            </a:xfrm>
            <a:custGeom>
              <a:avLst/>
              <a:gdLst/>
              <a:ahLst/>
              <a:cxnLst/>
              <a:rect l="l" t="t" r="r" b="b"/>
              <a:pathLst>
                <a:path w="4850" h="2727" extrusionOk="0">
                  <a:moveTo>
                    <a:pt x="894" y="1"/>
                  </a:moveTo>
                  <a:lnTo>
                    <a:pt x="1" y="403"/>
                  </a:lnTo>
                  <a:lnTo>
                    <a:pt x="291" y="2358"/>
                  </a:lnTo>
                  <a:lnTo>
                    <a:pt x="2425" y="2727"/>
                  </a:lnTo>
                  <a:lnTo>
                    <a:pt x="4090" y="2191"/>
                  </a:lnTo>
                  <a:lnTo>
                    <a:pt x="4850" y="950"/>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3474775" y="2278750"/>
              <a:ext cx="202300" cy="196100"/>
            </a:xfrm>
            <a:custGeom>
              <a:avLst/>
              <a:gdLst/>
              <a:ahLst/>
              <a:cxnLst/>
              <a:rect l="l" t="t" r="r" b="b"/>
              <a:pathLst>
                <a:path w="4046" h="3922" extrusionOk="0">
                  <a:moveTo>
                    <a:pt x="2973" y="0"/>
                  </a:moveTo>
                  <a:lnTo>
                    <a:pt x="828" y="1419"/>
                  </a:lnTo>
                  <a:lnTo>
                    <a:pt x="1" y="3922"/>
                  </a:lnTo>
                  <a:cubicBezTo>
                    <a:pt x="1" y="3922"/>
                    <a:pt x="3096" y="3866"/>
                    <a:pt x="3565" y="3687"/>
                  </a:cubicBezTo>
                  <a:cubicBezTo>
                    <a:pt x="4045" y="3508"/>
                    <a:pt x="3386" y="2793"/>
                    <a:pt x="3386" y="2793"/>
                  </a:cubicBezTo>
                  <a:lnTo>
                    <a:pt x="297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4289875" y="2661300"/>
              <a:ext cx="153650" cy="171950"/>
            </a:xfrm>
            <a:custGeom>
              <a:avLst/>
              <a:gdLst/>
              <a:ahLst/>
              <a:cxnLst/>
              <a:rect l="l" t="t" r="r" b="b"/>
              <a:pathLst>
                <a:path w="3073" h="3439" extrusionOk="0">
                  <a:moveTo>
                    <a:pt x="1048" y="0"/>
                  </a:moveTo>
                  <a:cubicBezTo>
                    <a:pt x="852" y="0"/>
                    <a:pt x="0" y="1299"/>
                    <a:pt x="0" y="1299"/>
                  </a:cubicBezTo>
                  <a:cubicBezTo>
                    <a:pt x="0" y="1299"/>
                    <a:pt x="190" y="2673"/>
                    <a:pt x="771" y="2908"/>
                  </a:cubicBezTo>
                  <a:cubicBezTo>
                    <a:pt x="1331" y="3125"/>
                    <a:pt x="1717" y="3439"/>
                    <a:pt x="2296" y="3439"/>
                  </a:cubicBezTo>
                  <a:cubicBezTo>
                    <a:pt x="2341" y="3439"/>
                    <a:pt x="2388" y="3437"/>
                    <a:pt x="2436" y="3433"/>
                  </a:cubicBezTo>
                  <a:cubicBezTo>
                    <a:pt x="3073" y="3377"/>
                    <a:pt x="2492" y="1723"/>
                    <a:pt x="2492" y="1723"/>
                  </a:cubicBezTo>
                  <a:cubicBezTo>
                    <a:pt x="2492" y="1723"/>
                    <a:pt x="1252" y="59"/>
                    <a:pt x="1062" y="3"/>
                  </a:cubicBezTo>
                  <a:cubicBezTo>
                    <a:pt x="1058" y="1"/>
                    <a:pt x="1053" y="0"/>
                    <a:pt x="104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4028975" y="2916050"/>
              <a:ext cx="153700" cy="172500"/>
            </a:xfrm>
            <a:custGeom>
              <a:avLst/>
              <a:gdLst/>
              <a:ahLst/>
              <a:cxnLst/>
              <a:rect l="l" t="t" r="r" b="b"/>
              <a:pathLst>
                <a:path w="3074" h="3450" extrusionOk="0">
                  <a:moveTo>
                    <a:pt x="1049" y="0"/>
                  </a:moveTo>
                  <a:cubicBezTo>
                    <a:pt x="852" y="0"/>
                    <a:pt x="0" y="1299"/>
                    <a:pt x="0" y="1299"/>
                  </a:cubicBezTo>
                  <a:cubicBezTo>
                    <a:pt x="0" y="1299"/>
                    <a:pt x="179" y="2673"/>
                    <a:pt x="771" y="2908"/>
                  </a:cubicBezTo>
                  <a:cubicBezTo>
                    <a:pt x="1322" y="3126"/>
                    <a:pt x="1718" y="3450"/>
                    <a:pt x="2291" y="3450"/>
                  </a:cubicBezTo>
                  <a:cubicBezTo>
                    <a:pt x="2334" y="3450"/>
                    <a:pt x="2379" y="3448"/>
                    <a:pt x="2425" y="3444"/>
                  </a:cubicBezTo>
                  <a:cubicBezTo>
                    <a:pt x="3073" y="3388"/>
                    <a:pt x="2481" y="1723"/>
                    <a:pt x="2481" y="1723"/>
                  </a:cubicBezTo>
                  <a:cubicBezTo>
                    <a:pt x="2481" y="1723"/>
                    <a:pt x="1241" y="58"/>
                    <a:pt x="1062" y="3"/>
                  </a:cubicBezTo>
                  <a:cubicBezTo>
                    <a:pt x="1058" y="1"/>
                    <a:pt x="1053"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4859125" y="3248450"/>
              <a:ext cx="153700" cy="172500"/>
            </a:xfrm>
            <a:custGeom>
              <a:avLst/>
              <a:gdLst/>
              <a:ahLst/>
              <a:cxnLst/>
              <a:rect l="l" t="t" r="r" b="b"/>
              <a:pathLst>
                <a:path w="3074" h="3450" extrusionOk="0">
                  <a:moveTo>
                    <a:pt x="1049" y="0"/>
                  </a:moveTo>
                  <a:cubicBezTo>
                    <a:pt x="852" y="0"/>
                    <a:pt x="1" y="1299"/>
                    <a:pt x="1" y="1299"/>
                  </a:cubicBezTo>
                  <a:cubicBezTo>
                    <a:pt x="1" y="1299"/>
                    <a:pt x="179" y="2673"/>
                    <a:pt x="772" y="2908"/>
                  </a:cubicBezTo>
                  <a:cubicBezTo>
                    <a:pt x="1332" y="3126"/>
                    <a:pt x="1719" y="3450"/>
                    <a:pt x="2300" y="3450"/>
                  </a:cubicBezTo>
                  <a:cubicBezTo>
                    <a:pt x="2344" y="3450"/>
                    <a:pt x="2390" y="3448"/>
                    <a:pt x="2436" y="3444"/>
                  </a:cubicBezTo>
                  <a:cubicBezTo>
                    <a:pt x="3073" y="3388"/>
                    <a:pt x="2492" y="1723"/>
                    <a:pt x="2492" y="1723"/>
                  </a:cubicBezTo>
                  <a:cubicBezTo>
                    <a:pt x="2492" y="1723"/>
                    <a:pt x="1241" y="58"/>
                    <a:pt x="1062" y="3"/>
                  </a:cubicBezTo>
                  <a:cubicBezTo>
                    <a:pt x="1058" y="1"/>
                    <a:pt x="1054"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2510575" y="3479850"/>
              <a:ext cx="148100" cy="175450"/>
            </a:xfrm>
            <a:custGeom>
              <a:avLst/>
              <a:gdLst/>
              <a:ahLst/>
              <a:cxnLst/>
              <a:rect l="l" t="t" r="r" b="b"/>
              <a:pathLst>
                <a:path w="2962" h="3509" extrusionOk="0">
                  <a:moveTo>
                    <a:pt x="1486" y="0"/>
                  </a:moveTo>
                  <a:lnTo>
                    <a:pt x="481" y="1475"/>
                  </a:lnTo>
                  <a:cubicBezTo>
                    <a:pt x="481" y="1475"/>
                    <a:pt x="0" y="3486"/>
                    <a:pt x="190" y="3508"/>
                  </a:cubicBezTo>
                  <a:cubicBezTo>
                    <a:pt x="369" y="3508"/>
                    <a:pt x="1430" y="3028"/>
                    <a:pt x="1665" y="2849"/>
                  </a:cubicBezTo>
                  <a:cubicBezTo>
                    <a:pt x="1900" y="2659"/>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3118925" y="3455800"/>
              <a:ext cx="148100" cy="175500"/>
            </a:xfrm>
            <a:custGeom>
              <a:avLst/>
              <a:gdLst/>
              <a:ahLst/>
              <a:cxnLst/>
              <a:rect l="l" t="t" r="r" b="b"/>
              <a:pathLst>
                <a:path w="2962" h="3510" extrusionOk="0">
                  <a:moveTo>
                    <a:pt x="1487" y="1"/>
                  </a:moveTo>
                  <a:lnTo>
                    <a:pt x="481" y="1487"/>
                  </a:lnTo>
                  <a:cubicBezTo>
                    <a:pt x="481" y="1487"/>
                    <a:pt x="1" y="3509"/>
                    <a:pt x="179" y="3509"/>
                  </a:cubicBezTo>
                  <a:cubicBezTo>
                    <a:pt x="369" y="3509"/>
                    <a:pt x="1431" y="3029"/>
                    <a:pt x="1665" y="2850"/>
                  </a:cubicBezTo>
                  <a:cubicBezTo>
                    <a:pt x="1900" y="2671"/>
                    <a:pt x="2961" y="1252"/>
                    <a:pt x="2961" y="1252"/>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3694325" y="3645750"/>
              <a:ext cx="148100" cy="175450"/>
            </a:xfrm>
            <a:custGeom>
              <a:avLst/>
              <a:gdLst/>
              <a:ahLst/>
              <a:cxnLst/>
              <a:rect l="l" t="t" r="r" b="b"/>
              <a:pathLst>
                <a:path w="2962" h="3509" extrusionOk="0">
                  <a:moveTo>
                    <a:pt x="1487" y="1"/>
                  </a:moveTo>
                  <a:lnTo>
                    <a:pt x="481" y="1487"/>
                  </a:lnTo>
                  <a:cubicBezTo>
                    <a:pt x="481" y="1487"/>
                    <a:pt x="1" y="3498"/>
                    <a:pt x="180" y="3509"/>
                  </a:cubicBezTo>
                  <a:cubicBezTo>
                    <a:pt x="370" y="3509"/>
                    <a:pt x="1431" y="3028"/>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3955775" y="3960250"/>
              <a:ext cx="148100" cy="175500"/>
            </a:xfrm>
            <a:custGeom>
              <a:avLst/>
              <a:gdLst/>
              <a:ahLst/>
              <a:cxnLst/>
              <a:rect l="l" t="t" r="r" b="b"/>
              <a:pathLst>
                <a:path w="2962" h="3510" extrusionOk="0">
                  <a:moveTo>
                    <a:pt x="1476" y="1"/>
                  </a:moveTo>
                  <a:lnTo>
                    <a:pt x="470" y="1476"/>
                  </a:lnTo>
                  <a:cubicBezTo>
                    <a:pt x="470" y="1476"/>
                    <a:pt x="1" y="3509"/>
                    <a:pt x="180" y="3509"/>
                  </a:cubicBezTo>
                  <a:cubicBezTo>
                    <a:pt x="358" y="3509"/>
                    <a:pt x="1420" y="3029"/>
                    <a:pt x="1654" y="2850"/>
                  </a:cubicBezTo>
                  <a:cubicBezTo>
                    <a:pt x="1900" y="2671"/>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4477025" y="3883200"/>
              <a:ext cx="148100" cy="175450"/>
            </a:xfrm>
            <a:custGeom>
              <a:avLst/>
              <a:gdLst/>
              <a:ahLst/>
              <a:cxnLst/>
              <a:rect l="l" t="t" r="r" b="b"/>
              <a:pathLst>
                <a:path w="2962" h="3509" extrusionOk="0">
                  <a:moveTo>
                    <a:pt x="1486" y="0"/>
                  </a:moveTo>
                  <a:lnTo>
                    <a:pt x="481" y="1486"/>
                  </a:lnTo>
                  <a:cubicBezTo>
                    <a:pt x="481" y="1486"/>
                    <a:pt x="0" y="3508"/>
                    <a:pt x="190" y="3508"/>
                  </a:cubicBezTo>
                  <a:cubicBezTo>
                    <a:pt x="369" y="3508"/>
                    <a:pt x="1430" y="3028"/>
                    <a:pt x="1665" y="2849"/>
                  </a:cubicBezTo>
                  <a:cubicBezTo>
                    <a:pt x="1900" y="2670"/>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4417775" y="3349100"/>
              <a:ext cx="148100" cy="175450"/>
            </a:xfrm>
            <a:custGeom>
              <a:avLst/>
              <a:gdLst/>
              <a:ahLst/>
              <a:cxnLst/>
              <a:rect l="l" t="t" r="r" b="b"/>
              <a:pathLst>
                <a:path w="2962" h="3509" extrusionOk="0">
                  <a:moveTo>
                    <a:pt x="1487" y="1"/>
                  </a:moveTo>
                  <a:lnTo>
                    <a:pt x="481" y="1487"/>
                  </a:lnTo>
                  <a:cubicBezTo>
                    <a:pt x="481" y="1487"/>
                    <a:pt x="1" y="3509"/>
                    <a:pt x="180" y="3509"/>
                  </a:cubicBezTo>
                  <a:cubicBezTo>
                    <a:pt x="370" y="3509"/>
                    <a:pt x="1431" y="3029"/>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052425" y="3669750"/>
              <a:ext cx="148100" cy="175500"/>
            </a:xfrm>
            <a:custGeom>
              <a:avLst/>
              <a:gdLst/>
              <a:ahLst/>
              <a:cxnLst/>
              <a:rect l="l" t="t" r="r" b="b"/>
              <a:pathLst>
                <a:path w="2962" h="3510" extrusionOk="0">
                  <a:moveTo>
                    <a:pt x="1486" y="1"/>
                  </a:moveTo>
                  <a:lnTo>
                    <a:pt x="481" y="1476"/>
                  </a:lnTo>
                  <a:cubicBezTo>
                    <a:pt x="481" y="1476"/>
                    <a:pt x="0" y="3487"/>
                    <a:pt x="190" y="3509"/>
                  </a:cubicBezTo>
                  <a:cubicBezTo>
                    <a:pt x="369" y="3509"/>
                    <a:pt x="1431" y="3029"/>
                    <a:pt x="1665" y="2850"/>
                  </a:cubicBezTo>
                  <a:cubicBezTo>
                    <a:pt x="1900" y="2671"/>
                    <a:pt x="2961" y="1241"/>
                    <a:pt x="2961" y="1241"/>
                  </a:cubicBezTo>
                  <a:lnTo>
                    <a:pt x="148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5408275" y="3236800"/>
              <a:ext cx="148100" cy="174950"/>
            </a:xfrm>
            <a:custGeom>
              <a:avLst/>
              <a:gdLst/>
              <a:ahLst/>
              <a:cxnLst/>
              <a:rect l="l" t="t" r="r" b="b"/>
              <a:pathLst>
                <a:path w="2962" h="3499" extrusionOk="0">
                  <a:moveTo>
                    <a:pt x="1476" y="1"/>
                  </a:moveTo>
                  <a:lnTo>
                    <a:pt x="470" y="1476"/>
                  </a:lnTo>
                  <a:cubicBezTo>
                    <a:pt x="470" y="1476"/>
                    <a:pt x="1" y="3487"/>
                    <a:pt x="179" y="3498"/>
                  </a:cubicBezTo>
                  <a:cubicBezTo>
                    <a:pt x="358" y="3498"/>
                    <a:pt x="1420" y="3029"/>
                    <a:pt x="1654" y="2850"/>
                  </a:cubicBezTo>
                  <a:cubicBezTo>
                    <a:pt x="1900" y="2660"/>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66425" y="3058600"/>
              <a:ext cx="246400" cy="162650"/>
            </a:xfrm>
            <a:custGeom>
              <a:avLst/>
              <a:gdLst/>
              <a:ahLst/>
              <a:cxnLst/>
              <a:rect l="l" t="t" r="r" b="b"/>
              <a:pathLst>
                <a:path w="4928" h="3253" extrusionOk="0">
                  <a:moveTo>
                    <a:pt x="894" y="1"/>
                  </a:moveTo>
                  <a:lnTo>
                    <a:pt x="0" y="772"/>
                  </a:lnTo>
                  <a:lnTo>
                    <a:pt x="1006" y="2727"/>
                  </a:lnTo>
                  <a:lnTo>
                    <a:pt x="4034" y="3252"/>
                  </a:lnTo>
                  <a:cubicBezTo>
                    <a:pt x="4034" y="3252"/>
                    <a:pt x="4928" y="2302"/>
                    <a:pt x="4805" y="2124"/>
                  </a:cubicBezTo>
                  <a:cubicBezTo>
                    <a:pt x="4671" y="1945"/>
                    <a:pt x="3498" y="760"/>
                    <a:pt x="3498" y="760"/>
                  </a:cubicBez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925625" y="3693250"/>
              <a:ext cx="246450" cy="163150"/>
            </a:xfrm>
            <a:custGeom>
              <a:avLst/>
              <a:gdLst/>
              <a:ahLst/>
              <a:cxnLst/>
              <a:rect l="l" t="t" r="r" b="b"/>
              <a:pathLst>
                <a:path w="4929" h="3263" extrusionOk="0">
                  <a:moveTo>
                    <a:pt x="895" y="0"/>
                  </a:moveTo>
                  <a:lnTo>
                    <a:pt x="1" y="771"/>
                  </a:lnTo>
                  <a:lnTo>
                    <a:pt x="1006" y="2726"/>
                  </a:lnTo>
                  <a:lnTo>
                    <a:pt x="4034" y="3263"/>
                  </a:lnTo>
                  <a:cubicBezTo>
                    <a:pt x="4034" y="3263"/>
                    <a:pt x="4928" y="2313"/>
                    <a:pt x="4805" y="2123"/>
                  </a:cubicBezTo>
                  <a:cubicBezTo>
                    <a:pt x="4693" y="1944"/>
                    <a:pt x="3509" y="760"/>
                    <a:pt x="3509" y="760"/>
                  </a:cubicBezTo>
                  <a:lnTo>
                    <a:pt x="895"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3388775" y="4108300"/>
              <a:ext cx="246400" cy="162650"/>
            </a:xfrm>
            <a:custGeom>
              <a:avLst/>
              <a:gdLst/>
              <a:ahLst/>
              <a:cxnLst/>
              <a:rect l="l" t="t" r="r" b="b"/>
              <a:pathLst>
                <a:path w="4928" h="3253" extrusionOk="0">
                  <a:moveTo>
                    <a:pt x="883" y="1"/>
                  </a:moveTo>
                  <a:lnTo>
                    <a:pt x="0" y="772"/>
                  </a:lnTo>
                  <a:lnTo>
                    <a:pt x="1006" y="2727"/>
                  </a:lnTo>
                  <a:lnTo>
                    <a:pt x="4034" y="3252"/>
                  </a:lnTo>
                  <a:cubicBezTo>
                    <a:pt x="4034" y="3252"/>
                    <a:pt x="4927" y="2302"/>
                    <a:pt x="4805" y="2124"/>
                  </a:cubicBezTo>
                  <a:cubicBezTo>
                    <a:pt x="4671" y="1934"/>
                    <a:pt x="3497" y="749"/>
                    <a:pt x="3497" y="749"/>
                  </a:cubicBezTo>
                  <a:lnTo>
                    <a:pt x="8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161925" y="3322750"/>
              <a:ext cx="231350" cy="106850"/>
            </a:xfrm>
            <a:custGeom>
              <a:avLst/>
              <a:gdLst/>
              <a:ahLst/>
              <a:cxnLst/>
              <a:rect l="l" t="t" r="r" b="b"/>
              <a:pathLst>
                <a:path w="4627" h="2137" extrusionOk="0">
                  <a:moveTo>
                    <a:pt x="1553" y="1"/>
                  </a:moveTo>
                  <a:cubicBezTo>
                    <a:pt x="1544" y="1"/>
                    <a:pt x="1537" y="1"/>
                    <a:pt x="1532" y="3"/>
                  </a:cubicBezTo>
                  <a:cubicBezTo>
                    <a:pt x="1297" y="47"/>
                    <a:pt x="1" y="762"/>
                    <a:pt x="1" y="762"/>
                  </a:cubicBezTo>
                  <a:lnTo>
                    <a:pt x="113" y="1589"/>
                  </a:lnTo>
                  <a:lnTo>
                    <a:pt x="1900" y="2137"/>
                  </a:lnTo>
                  <a:lnTo>
                    <a:pt x="4627" y="1131"/>
                  </a:lnTo>
                  <a:cubicBezTo>
                    <a:pt x="4627" y="1131"/>
                    <a:pt x="1907" y="1"/>
                    <a:pt x="155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5283125" y="3954150"/>
              <a:ext cx="221850" cy="223750"/>
            </a:xfrm>
            <a:custGeom>
              <a:avLst/>
              <a:gdLst/>
              <a:ahLst/>
              <a:cxnLst/>
              <a:rect l="l" t="t" r="r" b="b"/>
              <a:pathLst>
                <a:path w="4437" h="4475" extrusionOk="0">
                  <a:moveTo>
                    <a:pt x="3141" y="0"/>
                  </a:moveTo>
                  <a:lnTo>
                    <a:pt x="1666" y="1129"/>
                  </a:lnTo>
                  <a:lnTo>
                    <a:pt x="1" y="2950"/>
                  </a:lnTo>
                  <a:lnTo>
                    <a:pt x="180" y="3374"/>
                  </a:lnTo>
                  <a:cubicBezTo>
                    <a:pt x="180" y="3374"/>
                    <a:pt x="772" y="3966"/>
                    <a:pt x="2191" y="4380"/>
                  </a:cubicBezTo>
                  <a:cubicBezTo>
                    <a:pt x="2415" y="4447"/>
                    <a:pt x="2625" y="4475"/>
                    <a:pt x="2818" y="4475"/>
                  </a:cubicBezTo>
                  <a:cubicBezTo>
                    <a:pt x="3857" y="4475"/>
                    <a:pt x="4437" y="3665"/>
                    <a:pt x="4437" y="3665"/>
                  </a:cubicBezTo>
                  <a:lnTo>
                    <a:pt x="314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1765325" y="3811100"/>
              <a:ext cx="258150" cy="158150"/>
            </a:xfrm>
            <a:custGeom>
              <a:avLst/>
              <a:gdLst/>
              <a:ahLst/>
              <a:cxnLst/>
              <a:rect l="l" t="t" r="r" b="b"/>
              <a:pathLst>
                <a:path w="5163" h="3163" extrusionOk="0">
                  <a:moveTo>
                    <a:pt x="1923" y="1"/>
                  </a:moveTo>
                  <a:cubicBezTo>
                    <a:pt x="1776" y="1"/>
                    <a:pt x="1666" y="8"/>
                    <a:pt x="1609" y="23"/>
                  </a:cubicBezTo>
                  <a:cubicBezTo>
                    <a:pt x="1184" y="135"/>
                    <a:pt x="0" y="2034"/>
                    <a:pt x="0" y="2034"/>
                  </a:cubicBezTo>
                  <a:lnTo>
                    <a:pt x="782" y="3163"/>
                  </a:lnTo>
                  <a:cubicBezTo>
                    <a:pt x="782" y="3163"/>
                    <a:pt x="3810" y="2615"/>
                    <a:pt x="4157" y="2504"/>
                  </a:cubicBezTo>
                  <a:cubicBezTo>
                    <a:pt x="4514" y="2392"/>
                    <a:pt x="5162" y="258"/>
                    <a:pt x="5162" y="258"/>
                  </a:cubicBezTo>
                  <a:cubicBezTo>
                    <a:pt x="5162" y="258"/>
                    <a:pt x="2834" y="1"/>
                    <a:pt x="192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2128975" y="3957150"/>
              <a:ext cx="231900" cy="216000"/>
            </a:xfrm>
            <a:custGeom>
              <a:avLst/>
              <a:gdLst/>
              <a:ahLst/>
              <a:cxnLst/>
              <a:rect l="l" t="t" r="r" b="b"/>
              <a:pathLst>
                <a:path w="4638" h="4320" extrusionOk="0">
                  <a:moveTo>
                    <a:pt x="3084" y="1"/>
                  </a:moveTo>
                  <a:cubicBezTo>
                    <a:pt x="2726" y="1"/>
                    <a:pt x="2157" y="298"/>
                    <a:pt x="2157" y="298"/>
                  </a:cubicBezTo>
                  <a:lnTo>
                    <a:pt x="492" y="3862"/>
                  </a:lnTo>
                  <a:cubicBezTo>
                    <a:pt x="492" y="3862"/>
                    <a:pt x="1" y="4320"/>
                    <a:pt x="839" y="4320"/>
                  </a:cubicBezTo>
                  <a:cubicBezTo>
                    <a:pt x="1677" y="4320"/>
                    <a:pt x="4045" y="3258"/>
                    <a:pt x="4347" y="2789"/>
                  </a:cubicBezTo>
                  <a:cubicBezTo>
                    <a:pt x="4638" y="2309"/>
                    <a:pt x="3520" y="465"/>
                    <a:pt x="3342" y="119"/>
                  </a:cubicBezTo>
                  <a:cubicBezTo>
                    <a:pt x="3297" y="33"/>
                    <a:pt x="3202" y="1"/>
                    <a:pt x="308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4697125" y="3529800"/>
              <a:ext cx="230750" cy="216000"/>
            </a:xfrm>
            <a:custGeom>
              <a:avLst/>
              <a:gdLst/>
              <a:ahLst/>
              <a:cxnLst/>
              <a:rect l="l" t="t" r="r" b="b"/>
              <a:pathLst>
                <a:path w="4615" h="4320" extrusionOk="0">
                  <a:moveTo>
                    <a:pt x="3050" y="0"/>
                  </a:moveTo>
                  <a:cubicBezTo>
                    <a:pt x="2692" y="0"/>
                    <a:pt x="2123" y="297"/>
                    <a:pt x="2123" y="297"/>
                  </a:cubicBezTo>
                  <a:lnTo>
                    <a:pt x="459" y="3861"/>
                  </a:lnTo>
                  <a:cubicBezTo>
                    <a:pt x="459" y="3861"/>
                    <a:pt x="0" y="4320"/>
                    <a:pt x="787" y="4320"/>
                  </a:cubicBezTo>
                  <a:cubicBezTo>
                    <a:pt x="797" y="4320"/>
                    <a:pt x="806" y="4320"/>
                    <a:pt x="816" y="4320"/>
                  </a:cubicBezTo>
                  <a:cubicBezTo>
                    <a:pt x="1654" y="4320"/>
                    <a:pt x="4023" y="3258"/>
                    <a:pt x="4313" y="2778"/>
                  </a:cubicBezTo>
                  <a:cubicBezTo>
                    <a:pt x="4615" y="2308"/>
                    <a:pt x="3498" y="465"/>
                    <a:pt x="3308" y="118"/>
                  </a:cubicBezTo>
                  <a:cubicBezTo>
                    <a:pt x="3263" y="33"/>
                    <a:pt x="3168" y="0"/>
                    <a:pt x="305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5106075" y="4188200"/>
              <a:ext cx="230750" cy="216250"/>
            </a:xfrm>
            <a:custGeom>
              <a:avLst/>
              <a:gdLst/>
              <a:ahLst/>
              <a:cxnLst/>
              <a:rect l="l" t="t" r="r" b="b"/>
              <a:pathLst>
                <a:path w="4615" h="4325" extrusionOk="0">
                  <a:moveTo>
                    <a:pt x="3058" y="1"/>
                  </a:moveTo>
                  <a:cubicBezTo>
                    <a:pt x="2700" y="1"/>
                    <a:pt x="2134" y="302"/>
                    <a:pt x="2134" y="302"/>
                  </a:cubicBezTo>
                  <a:lnTo>
                    <a:pt x="469" y="3866"/>
                  </a:lnTo>
                  <a:cubicBezTo>
                    <a:pt x="469" y="3866"/>
                    <a:pt x="0" y="4325"/>
                    <a:pt x="787" y="4325"/>
                  </a:cubicBezTo>
                  <a:cubicBezTo>
                    <a:pt x="796" y="4325"/>
                    <a:pt x="806" y="4325"/>
                    <a:pt x="816" y="4325"/>
                  </a:cubicBezTo>
                  <a:cubicBezTo>
                    <a:pt x="1654" y="4325"/>
                    <a:pt x="4034" y="3263"/>
                    <a:pt x="4324" y="2783"/>
                  </a:cubicBezTo>
                  <a:cubicBezTo>
                    <a:pt x="4615" y="2313"/>
                    <a:pt x="3497" y="470"/>
                    <a:pt x="3318" y="123"/>
                  </a:cubicBezTo>
                  <a:cubicBezTo>
                    <a:pt x="3274" y="34"/>
                    <a:pt x="3177" y="1"/>
                    <a:pt x="3058"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2732925" y="4164400"/>
              <a:ext cx="231850" cy="216050"/>
            </a:xfrm>
            <a:custGeom>
              <a:avLst/>
              <a:gdLst/>
              <a:ahLst/>
              <a:cxnLst/>
              <a:rect l="l" t="t" r="r" b="b"/>
              <a:pathLst>
                <a:path w="4637" h="4321" extrusionOk="0">
                  <a:moveTo>
                    <a:pt x="3077" y="1"/>
                  </a:moveTo>
                  <a:cubicBezTo>
                    <a:pt x="2714" y="1"/>
                    <a:pt x="2145" y="298"/>
                    <a:pt x="2145" y="298"/>
                  </a:cubicBezTo>
                  <a:lnTo>
                    <a:pt x="492" y="3862"/>
                  </a:lnTo>
                  <a:cubicBezTo>
                    <a:pt x="492" y="3862"/>
                    <a:pt x="0" y="4320"/>
                    <a:pt x="838" y="4320"/>
                  </a:cubicBezTo>
                  <a:cubicBezTo>
                    <a:pt x="1676" y="4320"/>
                    <a:pt x="4045" y="3259"/>
                    <a:pt x="4346" y="2789"/>
                  </a:cubicBezTo>
                  <a:cubicBezTo>
                    <a:pt x="4637" y="2309"/>
                    <a:pt x="3520" y="465"/>
                    <a:pt x="3341" y="119"/>
                  </a:cubicBezTo>
                  <a:cubicBezTo>
                    <a:pt x="3294" y="33"/>
                    <a:pt x="3196" y="1"/>
                    <a:pt x="30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2501625" y="3101950"/>
              <a:ext cx="314550" cy="211450"/>
            </a:xfrm>
            <a:custGeom>
              <a:avLst/>
              <a:gdLst/>
              <a:ahLst/>
              <a:cxnLst/>
              <a:rect l="l" t="t" r="r" b="b"/>
              <a:pathLst>
                <a:path w="6291" h="4229" extrusionOk="0">
                  <a:moveTo>
                    <a:pt x="3665" y="1"/>
                  </a:moveTo>
                  <a:cubicBezTo>
                    <a:pt x="2949" y="1"/>
                    <a:pt x="894" y="620"/>
                    <a:pt x="894" y="620"/>
                  </a:cubicBezTo>
                  <a:lnTo>
                    <a:pt x="0" y="3815"/>
                  </a:lnTo>
                  <a:cubicBezTo>
                    <a:pt x="0" y="3815"/>
                    <a:pt x="369" y="4229"/>
                    <a:pt x="3330" y="4229"/>
                  </a:cubicBezTo>
                  <a:cubicBezTo>
                    <a:pt x="6291" y="4229"/>
                    <a:pt x="4514" y="3100"/>
                    <a:pt x="4861" y="1804"/>
                  </a:cubicBezTo>
                  <a:cubicBezTo>
                    <a:pt x="5229" y="508"/>
                    <a:pt x="4280" y="206"/>
                    <a:pt x="3855" y="28"/>
                  </a:cubicBezTo>
                  <a:cubicBezTo>
                    <a:pt x="3813" y="9"/>
                    <a:pt x="3748" y="1"/>
                    <a:pt x="3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1483175" y="4146850"/>
              <a:ext cx="323500" cy="276800"/>
            </a:xfrm>
            <a:custGeom>
              <a:avLst/>
              <a:gdLst/>
              <a:ahLst/>
              <a:cxnLst/>
              <a:rect l="l" t="t" r="r" b="b"/>
              <a:pathLst>
                <a:path w="6470" h="5536" extrusionOk="0">
                  <a:moveTo>
                    <a:pt x="5096" y="1"/>
                  </a:moveTo>
                  <a:cubicBezTo>
                    <a:pt x="5096" y="1"/>
                    <a:pt x="1788" y="2425"/>
                    <a:pt x="895" y="2794"/>
                  </a:cubicBezTo>
                  <a:cubicBezTo>
                    <a:pt x="1" y="3140"/>
                    <a:pt x="705" y="4034"/>
                    <a:pt x="705" y="4034"/>
                  </a:cubicBezTo>
                  <a:cubicBezTo>
                    <a:pt x="705" y="4034"/>
                    <a:pt x="1710" y="5330"/>
                    <a:pt x="2247" y="5509"/>
                  </a:cubicBezTo>
                  <a:cubicBezTo>
                    <a:pt x="2296" y="5527"/>
                    <a:pt x="2368" y="5535"/>
                    <a:pt x="2458" y="5535"/>
                  </a:cubicBezTo>
                  <a:cubicBezTo>
                    <a:pt x="3314" y="5535"/>
                    <a:pt x="5788" y="4782"/>
                    <a:pt x="6101" y="4559"/>
                  </a:cubicBezTo>
                  <a:cubicBezTo>
                    <a:pt x="6470" y="4325"/>
                    <a:pt x="5096" y="1"/>
                    <a:pt x="5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5627275" y="3574250"/>
              <a:ext cx="222400" cy="223750"/>
            </a:xfrm>
            <a:custGeom>
              <a:avLst/>
              <a:gdLst/>
              <a:ahLst/>
              <a:cxnLst/>
              <a:rect l="l" t="t" r="r" b="b"/>
              <a:pathLst>
                <a:path w="4448" h="4475" extrusionOk="0">
                  <a:moveTo>
                    <a:pt x="3140" y="0"/>
                  </a:moveTo>
                  <a:lnTo>
                    <a:pt x="1665" y="1129"/>
                  </a:lnTo>
                  <a:lnTo>
                    <a:pt x="0" y="2950"/>
                  </a:lnTo>
                  <a:lnTo>
                    <a:pt x="179" y="3375"/>
                  </a:lnTo>
                  <a:cubicBezTo>
                    <a:pt x="179" y="3375"/>
                    <a:pt x="771" y="3967"/>
                    <a:pt x="2190" y="4380"/>
                  </a:cubicBezTo>
                  <a:cubicBezTo>
                    <a:pt x="2415" y="4447"/>
                    <a:pt x="2625" y="4475"/>
                    <a:pt x="2819" y="4475"/>
                  </a:cubicBezTo>
                  <a:cubicBezTo>
                    <a:pt x="3860" y="4475"/>
                    <a:pt x="4447" y="3665"/>
                    <a:pt x="4447" y="3665"/>
                  </a:cubicBezTo>
                  <a:lnTo>
                    <a:pt x="3140"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5757975" y="4081500"/>
              <a:ext cx="320750" cy="258150"/>
            </a:xfrm>
            <a:custGeom>
              <a:avLst/>
              <a:gdLst/>
              <a:ahLst/>
              <a:cxnLst/>
              <a:rect l="l" t="t" r="r" b="b"/>
              <a:pathLst>
                <a:path w="6415" h="5163" extrusionOk="0">
                  <a:moveTo>
                    <a:pt x="6414" y="0"/>
                  </a:moveTo>
                  <a:lnTo>
                    <a:pt x="1" y="1609"/>
                  </a:lnTo>
                  <a:lnTo>
                    <a:pt x="359" y="4023"/>
                  </a:lnTo>
                  <a:lnTo>
                    <a:pt x="1900" y="5162"/>
                  </a:lnTo>
                  <a:cubicBezTo>
                    <a:pt x="1900" y="5162"/>
                    <a:pt x="4146" y="5162"/>
                    <a:pt x="5040" y="4917"/>
                  </a:cubicBezTo>
                  <a:cubicBezTo>
                    <a:pt x="5934" y="4682"/>
                    <a:pt x="6414" y="1"/>
                    <a:pt x="6414"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6"/>
          <p:cNvGrpSpPr/>
          <p:nvPr/>
        </p:nvGrpSpPr>
        <p:grpSpPr>
          <a:xfrm>
            <a:off x="6035971" y="2879868"/>
            <a:ext cx="293389" cy="307991"/>
            <a:chOff x="1874825" y="2463150"/>
            <a:chExt cx="313450" cy="329050"/>
          </a:xfrm>
        </p:grpSpPr>
        <p:sp>
          <p:nvSpPr>
            <p:cNvPr id="1087" name="Google Shape;1087;p46"/>
            <p:cNvSpPr/>
            <p:nvPr/>
          </p:nvSpPr>
          <p:spPr>
            <a:xfrm>
              <a:off x="1874825" y="2706650"/>
              <a:ext cx="286650" cy="85550"/>
            </a:xfrm>
            <a:custGeom>
              <a:avLst/>
              <a:gdLst/>
              <a:ahLst/>
              <a:cxnLst/>
              <a:rect l="l" t="t" r="r" b="b"/>
              <a:pathLst>
                <a:path w="5733" h="1711" extrusionOk="0">
                  <a:moveTo>
                    <a:pt x="3743" y="1"/>
                  </a:moveTo>
                  <a:lnTo>
                    <a:pt x="0" y="258"/>
                  </a:lnTo>
                  <a:lnTo>
                    <a:pt x="1207" y="1051"/>
                  </a:lnTo>
                  <a:lnTo>
                    <a:pt x="2704" y="1397"/>
                  </a:lnTo>
                  <a:lnTo>
                    <a:pt x="2905" y="1632"/>
                  </a:lnTo>
                  <a:lnTo>
                    <a:pt x="4045" y="1710"/>
                  </a:lnTo>
                  <a:lnTo>
                    <a:pt x="5285" y="1442"/>
                  </a:lnTo>
                  <a:lnTo>
                    <a:pt x="5732" y="1062"/>
                  </a:lnTo>
                  <a:lnTo>
                    <a:pt x="5196" y="559"/>
                  </a:lnTo>
                  <a:lnTo>
                    <a:pt x="3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1874825" y="2466450"/>
              <a:ext cx="297250" cy="284950"/>
            </a:xfrm>
            <a:custGeom>
              <a:avLst/>
              <a:gdLst/>
              <a:ahLst/>
              <a:cxnLst/>
              <a:rect l="l" t="t" r="r" b="b"/>
              <a:pathLst>
                <a:path w="5945" h="5699" extrusionOk="0">
                  <a:moveTo>
                    <a:pt x="838" y="0"/>
                  </a:moveTo>
                  <a:lnTo>
                    <a:pt x="838" y="11"/>
                  </a:lnTo>
                  <a:lnTo>
                    <a:pt x="838" y="45"/>
                  </a:lnTo>
                  <a:lnTo>
                    <a:pt x="816" y="112"/>
                  </a:lnTo>
                  <a:lnTo>
                    <a:pt x="805" y="168"/>
                  </a:lnTo>
                  <a:lnTo>
                    <a:pt x="794" y="268"/>
                  </a:lnTo>
                  <a:lnTo>
                    <a:pt x="537" y="1777"/>
                  </a:lnTo>
                  <a:lnTo>
                    <a:pt x="525" y="1877"/>
                  </a:lnTo>
                  <a:lnTo>
                    <a:pt x="514" y="1956"/>
                  </a:lnTo>
                  <a:lnTo>
                    <a:pt x="470" y="2190"/>
                  </a:lnTo>
                  <a:lnTo>
                    <a:pt x="458" y="2291"/>
                  </a:lnTo>
                  <a:lnTo>
                    <a:pt x="447" y="2380"/>
                  </a:lnTo>
                  <a:lnTo>
                    <a:pt x="0" y="5062"/>
                  </a:lnTo>
                  <a:lnTo>
                    <a:pt x="23" y="5039"/>
                  </a:lnTo>
                  <a:lnTo>
                    <a:pt x="313" y="5118"/>
                  </a:lnTo>
                  <a:lnTo>
                    <a:pt x="1397" y="5352"/>
                  </a:lnTo>
                  <a:lnTo>
                    <a:pt x="1620" y="5408"/>
                  </a:lnTo>
                  <a:lnTo>
                    <a:pt x="1743" y="5430"/>
                  </a:lnTo>
                  <a:lnTo>
                    <a:pt x="1810" y="5397"/>
                  </a:lnTo>
                  <a:lnTo>
                    <a:pt x="2347" y="5151"/>
                  </a:lnTo>
                  <a:lnTo>
                    <a:pt x="2481" y="5084"/>
                  </a:lnTo>
                  <a:lnTo>
                    <a:pt x="2794" y="5062"/>
                  </a:lnTo>
                  <a:lnTo>
                    <a:pt x="3520" y="4972"/>
                  </a:lnTo>
                  <a:lnTo>
                    <a:pt x="3743" y="4950"/>
                  </a:lnTo>
                  <a:lnTo>
                    <a:pt x="3810" y="5140"/>
                  </a:lnTo>
                  <a:lnTo>
                    <a:pt x="3866" y="5319"/>
                  </a:lnTo>
                  <a:lnTo>
                    <a:pt x="3978" y="5699"/>
                  </a:lnTo>
                  <a:lnTo>
                    <a:pt x="4369" y="5598"/>
                  </a:lnTo>
                  <a:lnTo>
                    <a:pt x="4592" y="5564"/>
                  </a:lnTo>
                  <a:lnTo>
                    <a:pt x="4928" y="5486"/>
                  </a:lnTo>
                  <a:lnTo>
                    <a:pt x="5196" y="5419"/>
                  </a:lnTo>
                  <a:lnTo>
                    <a:pt x="5553" y="3229"/>
                  </a:lnTo>
                  <a:lnTo>
                    <a:pt x="5564" y="3140"/>
                  </a:lnTo>
                  <a:lnTo>
                    <a:pt x="5587" y="3051"/>
                  </a:lnTo>
                  <a:lnTo>
                    <a:pt x="5620" y="2805"/>
                  </a:lnTo>
                  <a:lnTo>
                    <a:pt x="5643" y="2727"/>
                  </a:lnTo>
                  <a:lnTo>
                    <a:pt x="5654" y="2626"/>
                  </a:lnTo>
                  <a:lnTo>
                    <a:pt x="5900" y="1118"/>
                  </a:lnTo>
                  <a:lnTo>
                    <a:pt x="5933" y="1017"/>
                  </a:lnTo>
                  <a:lnTo>
                    <a:pt x="5933" y="961"/>
                  </a:lnTo>
                  <a:lnTo>
                    <a:pt x="5944" y="905"/>
                  </a:lnTo>
                  <a:lnTo>
                    <a:pt x="5944" y="872"/>
                  </a:lnTo>
                  <a:lnTo>
                    <a:pt x="5944" y="849"/>
                  </a:lnTo>
                  <a:lnTo>
                    <a:pt x="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1914475" y="2472050"/>
              <a:ext cx="257050" cy="50300"/>
            </a:xfrm>
            <a:custGeom>
              <a:avLst/>
              <a:gdLst/>
              <a:ahLst/>
              <a:cxnLst/>
              <a:rect l="l" t="t" r="r" b="b"/>
              <a:pathLst>
                <a:path w="5141" h="1006" extrusionOk="0">
                  <a:moveTo>
                    <a:pt x="23" y="0"/>
                  </a:moveTo>
                  <a:lnTo>
                    <a:pt x="1" y="156"/>
                  </a:lnTo>
                  <a:cubicBezTo>
                    <a:pt x="459" y="268"/>
                    <a:pt x="1420" y="447"/>
                    <a:pt x="2537" y="626"/>
                  </a:cubicBezTo>
                  <a:cubicBezTo>
                    <a:pt x="3654" y="816"/>
                    <a:pt x="4637" y="961"/>
                    <a:pt x="5107" y="1006"/>
                  </a:cubicBezTo>
                  <a:lnTo>
                    <a:pt x="5140" y="849"/>
                  </a:lnTo>
                  <a:lnTo>
                    <a:pt x="2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1939625" y="2624000"/>
              <a:ext cx="142500" cy="113450"/>
            </a:xfrm>
            <a:custGeom>
              <a:avLst/>
              <a:gdLst/>
              <a:ahLst/>
              <a:cxnLst/>
              <a:rect l="l" t="t" r="r" b="b"/>
              <a:pathLst>
                <a:path w="2850" h="2269" extrusionOk="0">
                  <a:moveTo>
                    <a:pt x="1397" y="0"/>
                  </a:moveTo>
                  <a:cubicBezTo>
                    <a:pt x="1007" y="0"/>
                    <a:pt x="634" y="179"/>
                    <a:pt x="391" y="458"/>
                  </a:cubicBezTo>
                  <a:cubicBezTo>
                    <a:pt x="213" y="648"/>
                    <a:pt x="79" y="883"/>
                    <a:pt x="45" y="1162"/>
                  </a:cubicBezTo>
                  <a:cubicBezTo>
                    <a:pt x="0" y="1441"/>
                    <a:pt x="23" y="1710"/>
                    <a:pt x="134" y="1944"/>
                  </a:cubicBezTo>
                  <a:cubicBezTo>
                    <a:pt x="179" y="2056"/>
                    <a:pt x="246" y="2156"/>
                    <a:pt x="324" y="2246"/>
                  </a:cubicBezTo>
                  <a:lnTo>
                    <a:pt x="447" y="2268"/>
                  </a:lnTo>
                  <a:lnTo>
                    <a:pt x="526" y="2224"/>
                  </a:lnTo>
                  <a:lnTo>
                    <a:pt x="1051" y="1989"/>
                  </a:lnTo>
                  <a:lnTo>
                    <a:pt x="1185" y="1922"/>
                  </a:lnTo>
                  <a:lnTo>
                    <a:pt x="1498" y="1877"/>
                  </a:lnTo>
                  <a:lnTo>
                    <a:pt x="2213" y="1799"/>
                  </a:lnTo>
                  <a:lnTo>
                    <a:pt x="2447" y="1765"/>
                  </a:lnTo>
                  <a:lnTo>
                    <a:pt x="2492" y="1967"/>
                  </a:lnTo>
                  <a:lnTo>
                    <a:pt x="2548" y="2134"/>
                  </a:lnTo>
                  <a:cubicBezTo>
                    <a:pt x="2660" y="1978"/>
                    <a:pt x="2738" y="1799"/>
                    <a:pt x="2760" y="1587"/>
                  </a:cubicBezTo>
                  <a:cubicBezTo>
                    <a:pt x="2849" y="1196"/>
                    <a:pt x="2727" y="771"/>
                    <a:pt x="2447" y="469"/>
                  </a:cubicBezTo>
                  <a:cubicBezTo>
                    <a:pt x="2235" y="246"/>
                    <a:pt x="1956" y="78"/>
                    <a:pt x="1632" y="22"/>
                  </a:cubicBezTo>
                  <a:cubicBezTo>
                    <a:pt x="1553" y="8"/>
                    <a:pt x="1475" y="0"/>
                    <a:pt x="1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1899375" y="2464200"/>
              <a:ext cx="288350" cy="54450"/>
            </a:xfrm>
            <a:custGeom>
              <a:avLst/>
              <a:gdLst/>
              <a:ahLst/>
              <a:cxnLst/>
              <a:rect l="l" t="t" r="r" b="b"/>
              <a:pathLst>
                <a:path w="5767" h="1089" extrusionOk="0">
                  <a:moveTo>
                    <a:pt x="34" y="1"/>
                  </a:moveTo>
                  <a:lnTo>
                    <a:pt x="23" y="112"/>
                  </a:lnTo>
                  <a:cubicBezTo>
                    <a:pt x="1" y="168"/>
                    <a:pt x="1297" y="425"/>
                    <a:pt x="2872" y="693"/>
                  </a:cubicBezTo>
                  <a:cubicBezTo>
                    <a:pt x="4313" y="928"/>
                    <a:pt x="5511" y="1089"/>
                    <a:pt x="5714" y="1089"/>
                  </a:cubicBezTo>
                  <a:cubicBezTo>
                    <a:pt x="5733" y="1089"/>
                    <a:pt x="5743" y="1087"/>
                    <a:pt x="5744" y="1084"/>
                  </a:cubicBezTo>
                  <a:lnTo>
                    <a:pt x="5766" y="973"/>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1901075" y="2463150"/>
              <a:ext cx="287200" cy="49100"/>
            </a:xfrm>
            <a:custGeom>
              <a:avLst/>
              <a:gdLst/>
              <a:ahLst/>
              <a:cxnLst/>
              <a:rect l="l" t="t" r="r" b="b"/>
              <a:pathLst>
                <a:path w="5744" h="982" extrusionOk="0">
                  <a:moveTo>
                    <a:pt x="61" y="0"/>
                  </a:moveTo>
                  <a:cubicBezTo>
                    <a:pt x="23" y="0"/>
                    <a:pt x="2" y="4"/>
                    <a:pt x="0" y="10"/>
                  </a:cubicBezTo>
                  <a:cubicBezTo>
                    <a:pt x="0" y="66"/>
                    <a:pt x="1274" y="323"/>
                    <a:pt x="2850" y="580"/>
                  </a:cubicBezTo>
                  <a:cubicBezTo>
                    <a:pt x="4230" y="815"/>
                    <a:pt x="5387" y="982"/>
                    <a:pt x="5668" y="982"/>
                  </a:cubicBezTo>
                  <a:cubicBezTo>
                    <a:pt x="5707" y="982"/>
                    <a:pt x="5729" y="978"/>
                    <a:pt x="5732" y="971"/>
                  </a:cubicBezTo>
                  <a:cubicBezTo>
                    <a:pt x="5743" y="938"/>
                    <a:pt x="4458" y="670"/>
                    <a:pt x="2883" y="401"/>
                  </a:cubicBezTo>
                  <a:cubicBezTo>
                    <a:pt x="1493" y="167"/>
                    <a:pt x="334"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1949125" y="2631200"/>
              <a:ext cx="121850" cy="105700"/>
            </a:xfrm>
            <a:custGeom>
              <a:avLst/>
              <a:gdLst/>
              <a:ahLst/>
              <a:cxnLst/>
              <a:rect l="l" t="t" r="r" b="b"/>
              <a:pathLst>
                <a:path w="2437" h="2114" extrusionOk="0">
                  <a:moveTo>
                    <a:pt x="1242" y="1017"/>
                  </a:moveTo>
                  <a:cubicBezTo>
                    <a:pt x="1249" y="1017"/>
                    <a:pt x="1256" y="1017"/>
                    <a:pt x="1263" y="1018"/>
                  </a:cubicBezTo>
                  <a:cubicBezTo>
                    <a:pt x="1386" y="1052"/>
                    <a:pt x="1475" y="1163"/>
                    <a:pt x="1453" y="1286"/>
                  </a:cubicBezTo>
                  <a:cubicBezTo>
                    <a:pt x="1432" y="1402"/>
                    <a:pt x="1331" y="1488"/>
                    <a:pt x="1217" y="1488"/>
                  </a:cubicBezTo>
                  <a:cubicBezTo>
                    <a:pt x="1210" y="1488"/>
                    <a:pt x="1203" y="1488"/>
                    <a:pt x="1196" y="1487"/>
                  </a:cubicBezTo>
                  <a:cubicBezTo>
                    <a:pt x="1062" y="1454"/>
                    <a:pt x="984" y="1342"/>
                    <a:pt x="995" y="1219"/>
                  </a:cubicBezTo>
                  <a:cubicBezTo>
                    <a:pt x="1026" y="1103"/>
                    <a:pt x="1128" y="1017"/>
                    <a:pt x="1242" y="1017"/>
                  </a:cubicBezTo>
                  <a:close/>
                  <a:moveTo>
                    <a:pt x="1270" y="0"/>
                  </a:moveTo>
                  <a:cubicBezTo>
                    <a:pt x="1216" y="0"/>
                    <a:pt x="1161" y="4"/>
                    <a:pt x="1106" y="13"/>
                  </a:cubicBezTo>
                  <a:cubicBezTo>
                    <a:pt x="984" y="46"/>
                    <a:pt x="872" y="68"/>
                    <a:pt x="771" y="113"/>
                  </a:cubicBezTo>
                  <a:cubicBezTo>
                    <a:pt x="827" y="392"/>
                    <a:pt x="939" y="672"/>
                    <a:pt x="1062" y="985"/>
                  </a:cubicBezTo>
                  <a:cubicBezTo>
                    <a:pt x="995" y="1018"/>
                    <a:pt x="950" y="1074"/>
                    <a:pt x="928" y="1163"/>
                  </a:cubicBezTo>
                  <a:cubicBezTo>
                    <a:pt x="687" y="1126"/>
                    <a:pt x="454" y="1105"/>
                    <a:pt x="229" y="1105"/>
                  </a:cubicBezTo>
                  <a:cubicBezTo>
                    <a:pt x="182" y="1105"/>
                    <a:pt x="136" y="1106"/>
                    <a:pt x="90" y="1107"/>
                  </a:cubicBezTo>
                  <a:lnTo>
                    <a:pt x="23" y="1107"/>
                  </a:lnTo>
                  <a:cubicBezTo>
                    <a:pt x="0" y="1219"/>
                    <a:pt x="0" y="1331"/>
                    <a:pt x="23" y="1454"/>
                  </a:cubicBezTo>
                  <a:cubicBezTo>
                    <a:pt x="23" y="1487"/>
                    <a:pt x="23" y="1499"/>
                    <a:pt x="34" y="1521"/>
                  </a:cubicBezTo>
                  <a:cubicBezTo>
                    <a:pt x="56" y="1722"/>
                    <a:pt x="157" y="1901"/>
                    <a:pt x="302" y="2057"/>
                  </a:cubicBezTo>
                  <a:lnTo>
                    <a:pt x="358" y="2113"/>
                  </a:lnTo>
                  <a:lnTo>
                    <a:pt x="872" y="1878"/>
                  </a:lnTo>
                  <a:cubicBezTo>
                    <a:pt x="939" y="1778"/>
                    <a:pt x="1028" y="1677"/>
                    <a:pt x="1095" y="1577"/>
                  </a:cubicBezTo>
                  <a:cubicBezTo>
                    <a:pt x="1118" y="1599"/>
                    <a:pt x="1151" y="1610"/>
                    <a:pt x="1173" y="1610"/>
                  </a:cubicBezTo>
                  <a:lnTo>
                    <a:pt x="1263" y="1610"/>
                  </a:lnTo>
                  <a:cubicBezTo>
                    <a:pt x="1274" y="1666"/>
                    <a:pt x="1308" y="1722"/>
                    <a:pt x="1319" y="1778"/>
                  </a:cubicBezTo>
                  <a:lnTo>
                    <a:pt x="2045" y="1688"/>
                  </a:lnTo>
                  <a:lnTo>
                    <a:pt x="2268" y="1666"/>
                  </a:lnTo>
                  <a:lnTo>
                    <a:pt x="2324" y="1856"/>
                  </a:lnTo>
                  <a:lnTo>
                    <a:pt x="2324" y="1845"/>
                  </a:lnTo>
                  <a:cubicBezTo>
                    <a:pt x="2380" y="1733"/>
                    <a:pt x="2403" y="1621"/>
                    <a:pt x="2436" y="1510"/>
                  </a:cubicBezTo>
                  <a:cubicBezTo>
                    <a:pt x="2324" y="1454"/>
                    <a:pt x="2201" y="1431"/>
                    <a:pt x="2090" y="1387"/>
                  </a:cubicBezTo>
                  <a:cubicBezTo>
                    <a:pt x="1922" y="1342"/>
                    <a:pt x="1754" y="1297"/>
                    <a:pt x="1565" y="1264"/>
                  </a:cubicBezTo>
                  <a:cubicBezTo>
                    <a:pt x="1565" y="1175"/>
                    <a:pt x="1542" y="1096"/>
                    <a:pt x="1498" y="1040"/>
                  </a:cubicBezTo>
                  <a:cubicBezTo>
                    <a:pt x="1699" y="772"/>
                    <a:pt x="1877" y="538"/>
                    <a:pt x="2056" y="325"/>
                  </a:cubicBezTo>
                  <a:cubicBezTo>
                    <a:pt x="1944" y="258"/>
                    <a:pt x="1844" y="180"/>
                    <a:pt x="1754" y="124"/>
                  </a:cubicBezTo>
                  <a:cubicBezTo>
                    <a:pt x="1603" y="40"/>
                    <a:pt x="1438" y="0"/>
                    <a:pt x="1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1884875" y="2559050"/>
              <a:ext cx="284400" cy="65600"/>
            </a:xfrm>
            <a:custGeom>
              <a:avLst/>
              <a:gdLst/>
              <a:ahLst/>
              <a:cxnLst/>
              <a:rect l="l" t="t" r="r" b="b"/>
              <a:pathLst>
                <a:path w="5688" h="1312" extrusionOk="0">
                  <a:moveTo>
                    <a:pt x="224" y="1"/>
                  </a:moveTo>
                  <a:cubicBezTo>
                    <a:pt x="178" y="1"/>
                    <a:pt x="140" y="28"/>
                    <a:pt x="101" y="48"/>
                  </a:cubicBezTo>
                  <a:cubicBezTo>
                    <a:pt x="56" y="81"/>
                    <a:pt x="34" y="137"/>
                    <a:pt x="23" y="193"/>
                  </a:cubicBezTo>
                  <a:cubicBezTo>
                    <a:pt x="0" y="305"/>
                    <a:pt x="79" y="416"/>
                    <a:pt x="168" y="428"/>
                  </a:cubicBezTo>
                  <a:lnTo>
                    <a:pt x="5453" y="1310"/>
                  </a:lnTo>
                  <a:cubicBezTo>
                    <a:pt x="5460" y="1311"/>
                    <a:pt x="5467" y="1311"/>
                    <a:pt x="5475" y="1311"/>
                  </a:cubicBezTo>
                  <a:cubicBezTo>
                    <a:pt x="5569" y="1311"/>
                    <a:pt x="5666" y="1245"/>
                    <a:pt x="5676" y="1120"/>
                  </a:cubicBezTo>
                  <a:cubicBezTo>
                    <a:pt x="5687" y="1009"/>
                    <a:pt x="5620" y="897"/>
                    <a:pt x="5520" y="886"/>
                  </a:cubicBezTo>
                  <a:lnTo>
                    <a:pt x="246" y="3"/>
                  </a:lnTo>
                  <a:cubicBezTo>
                    <a:pt x="239" y="1"/>
                    <a:pt x="23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1901075" y="2555250"/>
              <a:ext cx="256450" cy="47550"/>
            </a:xfrm>
            <a:custGeom>
              <a:avLst/>
              <a:gdLst/>
              <a:ahLst/>
              <a:cxnLst/>
              <a:rect l="l" t="t" r="r" b="b"/>
              <a:pathLst>
                <a:path w="5129" h="951" extrusionOk="0">
                  <a:moveTo>
                    <a:pt x="12" y="1"/>
                  </a:moveTo>
                  <a:lnTo>
                    <a:pt x="0" y="101"/>
                  </a:lnTo>
                  <a:lnTo>
                    <a:pt x="5107" y="951"/>
                  </a:lnTo>
                  <a:lnTo>
                    <a:pt x="5129" y="850"/>
                  </a:lnTo>
                  <a:lnTo>
                    <a:pt x="1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1896625" y="2580400"/>
              <a:ext cx="256450" cy="47550"/>
            </a:xfrm>
            <a:custGeom>
              <a:avLst/>
              <a:gdLst/>
              <a:ahLst/>
              <a:cxnLst/>
              <a:rect l="l" t="t" r="r" b="b"/>
              <a:pathLst>
                <a:path w="5129" h="951" extrusionOk="0">
                  <a:moveTo>
                    <a:pt x="22" y="1"/>
                  </a:moveTo>
                  <a:lnTo>
                    <a:pt x="0" y="101"/>
                  </a:lnTo>
                  <a:lnTo>
                    <a:pt x="5117" y="950"/>
                  </a:lnTo>
                  <a:lnTo>
                    <a:pt x="5128" y="861"/>
                  </a:lnTo>
                  <a:lnTo>
                    <a:pt x="2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1890475" y="2490450"/>
              <a:ext cx="93350" cy="243650"/>
            </a:xfrm>
            <a:custGeom>
              <a:avLst/>
              <a:gdLst/>
              <a:ahLst/>
              <a:cxnLst/>
              <a:rect l="l" t="t" r="r" b="b"/>
              <a:pathLst>
                <a:path w="1867" h="4873" extrusionOk="0">
                  <a:moveTo>
                    <a:pt x="771" y="1"/>
                  </a:moveTo>
                  <a:lnTo>
                    <a:pt x="0" y="4638"/>
                  </a:lnTo>
                  <a:lnTo>
                    <a:pt x="1084" y="4872"/>
                  </a:lnTo>
                  <a:lnTo>
                    <a:pt x="1374" y="3129"/>
                  </a:lnTo>
                  <a:lnTo>
                    <a:pt x="1866" y="191"/>
                  </a:lnTo>
                  <a:lnTo>
                    <a:pt x="77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2104425" y="2525650"/>
              <a:ext cx="51450" cy="219050"/>
            </a:xfrm>
            <a:custGeom>
              <a:avLst/>
              <a:gdLst/>
              <a:ahLst/>
              <a:cxnLst/>
              <a:rect l="l" t="t" r="r" b="b"/>
              <a:pathLst>
                <a:path w="1029" h="4381" extrusionOk="0">
                  <a:moveTo>
                    <a:pt x="727" y="1"/>
                  </a:moveTo>
                  <a:lnTo>
                    <a:pt x="0" y="4380"/>
                  </a:lnTo>
                  <a:lnTo>
                    <a:pt x="336" y="4302"/>
                  </a:lnTo>
                  <a:lnTo>
                    <a:pt x="1028" y="56"/>
                  </a:lnTo>
                  <a:lnTo>
                    <a:pt x="72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050775" y="2516150"/>
              <a:ext cx="79400" cy="235250"/>
            </a:xfrm>
            <a:custGeom>
              <a:avLst/>
              <a:gdLst/>
              <a:ahLst/>
              <a:cxnLst/>
              <a:rect l="l" t="t" r="r" b="b"/>
              <a:pathLst>
                <a:path w="1588" h="4705" extrusionOk="0">
                  <a:moveTo>
                    <a:pt x="671" y="1"/>
                  </a:moveTo>
                  <a:lnTo>
                    <a:pt x="57" y="3688"/>
                  </a:lnTo>
                  <a:lnTo>
                    <a:pt x="1" y="3978"/>
                  </a:lnTo>
                  <a:lnTo>
                    <a:pt x="224" y="3956"/>
                  </a:lnTo>
                  <a:lnTo>
                    <a:pt x="291" y="4146"/>
                  </a:lnTo>
                  <a:lnTo>
                    <a:pt x="347" y="4325"/>
                  </a:lnTo>
                  <a:lnTo>
                    <a:pt x="459" y="4705"/>
                  </a:lnTo>
                  <a:lnTo>
                    <a:pt x="850" y="4604"/>
                  </a:lnTo>
                  <a:lnTo>
                    <a:pt x="1587" y="168"/>
                  </a:lnTo>
                  <a:lnTo>
                    <a:pt x="6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6"/>
          <p:cNvGrpSpPr/>
          <p:nvPr/>
        </p:nvGrpSpPr>
        <p:grpSpPr>
          <a:xfrm>
            <a:off x="7500577" y="2411353"/>
            <a:ext cx="297086" cy="308506"/>
            <a:chOff x="3439575" y="1962600"/>
            <a:chExt cx="317400" cy="329600"/>
          </a:xfrm>
        </p:grpSpPr>
        <p:sp>
          <p:nvSpPr>
            <p:cNvPr id="1101" name="Google Shape;1101;p46"/>
            <p:cNvSpPr/>
            <p:nvPr/>
          </p:nvSpPr>
          <p:spPr>
            <a:xfrm>
              <a:off x="3465875" y="2182650"/>
              <a:ext cx="291100" cy="109550"/>
            </a:xfrm>
            <a:custGeom>
              <a:avLst/>
              <a:gdLst/>
              <a:ahLst/>
              <a:cxnLst/>
              <a:rect l="l" t="t" r="r" b="b"/>
              <a:pathLst>
                <a:path w="5822" h="2191" extrusionOk="0">
                  <a:moveTo>
                    <a:pt x="3028" y="0"/>
                  </a:moveTo>
                  <a:lnTo>
                    <a:pt x="548" y="1084"/>
                  </a:lnTo>
                  <a:lnTo>
                    <a:pt x="123" y="1308"/>
                  </a:lnTo>
                  <a:cubicBezTo>
                    <a:pt x="123" y="1308"/>
                    <a:pt x="0" y="1810"/>
                    <a:pt x="11" y="1833"/>
                  </a:cubicBezTo>
                  <a:cubicBezTo>
                    <a:pt x="34" y="1877"/>
                    <a:pt x="1207" y="2190"/>
                    <a:pt x="1207" y="2190"/>
                  </a:cubicBezTo>
                  <a:lnTo>
                    <a:pt x="2469" y="1877"/>
                  </a:lnTo>
                  <a:lnTo>
                    <a:pt x="4905" y="1151"/>
                  </a:lnTo>
                  <a:lnTo>
                    <a:pt x="5821" y="939"/>
                  </a:lnTo>
                  <a:lnTo>
                    <a:pt x="5721" y="693"/>
                  </a:lnTo>
                  <a:lnTo>
                    <a:pt x="3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3455775" y="1965350"/>
              <a:ext cx="297250" cy="284950"/>
            </a:xfrm>
            <a:custGeom>
              <a:avLst/>
              <a:gdLst/>
              <a:ahLst/>
              <a:cxnLst/>
              <a:rect l="l" t="t" r="r" b="b"/>
              <a:pathLst>
                <a:path w="5945" h="5699" extrusionOk="0">
                  <a:moveTo>
                    <a:pt x="5107" y="0"/>
                  </a:moveTo>
                  <a:lnTo>
                    <a:pt x="1" y="849"/>
                  </a:lnTo>
                  <a:lnTo>
                    <a:pt x="1" y="860"/>
                  </a:lnTo>
                  <a:lnTo>
                    <a:pt x="1" y="905"/>
                  </a:lnTo>
                  <a:lnTo>
                    <a:pt x="12" y="961"/>
                  </a:lnTo>
                  <a:lnTo>
                    <a:pt x="23" y="1017"/>
                  </a:lnTo>
                  <a:lnTo>
                    <a:pt x="34" y="1117"/>
                  </a:lnTo>
                  <a:lnTo>
                    <a:pt x="291" y="2637"/>
                  </a:lnTo>
                  <a:lnTo>
                    <a:pt x="303" y="2715"/>
                  </a:lnTo>
                  <a:lnTo>
                    <a:pt x="314" y="2816"/>
                  </a:lnTo>
                  <a:lnTo>
                    <a:pt x="358" y="3050"/>
                  </a:lnTo>
                  <a:lnTo>
                    <a:pt x="370" y="3140"/>
                  </a:lnTo>
                  <a:lnTo>
                    <a:pt x="381" y="3229"/>
                  </a:lnTo>
                  <a:lnTo>
                    <a:pt x="750" y="5430"/>
                  </a:lnTo>
                  <a:lnTo>
                    <a:pt x="1018" y="5486"/>
                  </a:lnTo>
                  <a:lnTo>
                    <a:pt x="1364" y="5553"/>
                  </a:lnTo>
                  <a:lnTo>
                    <a:pt x="1576" y="5609"/>
                  </a:lnTo>
                  <a:lnTo>
                    <a:pt x="1967" y="5698"/>
                  </a:lnTo>
                  <a:lnTo>
                    <a:pt x="2079" y="5318"/>
                  </a:lnTo>
                  <a:lnTo>
                    <a:pt x="2135" y="5140"/>
                  </a:lnTo>
                  <a:lnTo>
                    <a:pt x="2202" y="4939"/>
                  </a:lnTo>
                  <a:lnTo>
                    <a:pt x="2426" y="4972"/>
                  </a:lnTo>
                  <a:lnTo>
                    <a:pt x="3152" y="5050"/>
                  </a:lnTo>
                  <a:lnTo>
                    <a:pt x="3453" y="5084"/>
                  </a:lnTo>
                  <a:lnTo>
                    <a:pt x="3599" y="5151"/>
                  </a:lnTo>
                  <a:lnTo>
                    <a:pt x="4135" y="5397"/>
                  </a:lnTo>
                  <a:lnTo>
                    <a:pt x="4213" y="5430"/>
                  </a:lnTo>
                  <a:lnTo>
                    <a:pt x="4325" y="5397"/>
                  </a:lnTo>
                  <a:lnTo>
                    <a:pt x="4548" y="5363"/>
                  </a:lnTo>
                  <a:lnTo>
                    <a:pt x="5643" y="5106"/>
                  </a:lnTo>
                  <a:lnTo>
                    <a:pt x="5923" y="5039"/>
                  </a:lnTo>
                  <a:lnTo>
                    <a:pt x="5945" y="5061"/>
                  </a:lnTo>
                  <a:lnTo>
                    <a:pt x="5498" y="2380"/>
                  </a:lnTo>
                  <a:lnTo>
                    <a:pt x="5487" y="2291"/>
                  </a:lnTo>
                  <a:lnTo>
                    <a:pt x="5476" y="2201"/>
                  </a:lnTo>
                  <a:lnTo>
                    <a:pt x="5431" y="1967"/>
                  </a:lnTo>
                  <a:lnTo>
                    <a:pt x="5409" y="1866"/>
                  </a:lnTo>
                  <a:lnTo>
                    <a:pt x="5398" y="1788"/>
                  </a:lnTo>
                  <a:lnTo>
                    <a:pt x="5152" y="257"/>
                  </a:lnTo>
                  <a:lnTo>
                    <a:pt x="5129" y="157"/>
                  </a:lnTo>
                  <a:lnTo>
                    <a:pt x="5118" y="112"/>
                  </a:lnTo>
                  <a:lnTo>
                    <a:pt x="5118" y="56"/>
                  </a:lnTo>
                  <a:lnTo>
                    <a:pt x="5107" y="11"/>
                  </a:lnTo>
                  <a:lnTo>
                    <a:pt x="5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3545725" y="2123100"/>
              <a:ext cx="142500" cy="115450"/>
            </a:xfrm>
            <a:custGeom>
              <a:avLst/>
              <a:gdLst/>
              <a:ahLst/>
              <a:cxnLst/>
              <a:rect l="l" t="t" r="r" b="b"/>
              <a:pathLst>
                <a:path w="2850" h="2309" extrusionOk="0">
                  <a:moveTo>
                    <a:pt x="1438" y="0"/>
                  </a:moveTo>
                  <a:cubicBezTo>
                    <a:pt x="1366" y="0"/>
                    <a:pt x="1292" y="6"/>
                    <a:pt x="1219" y="18"/>
                  </a:cubicBezTo>
                  <a:cubicBezTo>
                    <a:pt x="895" y="74"/>
                    <a:pt x="615" y="231"/>
                    <a:pt x="403" y="465"/>
                  </a:cubicBezTo>
                  <a:cubicBezTo>
                    <a:pt x="135" y="778"/>
                    <a:pt x="1" y="1191"/>
                    <a:pt x="68" y="1627"/>
                  </a:cubicBezTo>
                  <a:cubicBezTo>
                    <a:pt x="101" y="1828"/>
                    <a:pt x="180" y="2007"/>
                    <a:pt x="280" y="2175"/>
                  </a:cubicBezTo>
                  <a:lnTo>
                    <a:pt x="336" y="2007"/>
                  </a:lnTo>
                  <a:lnTo>
                    <a:pt x="392" y="1806"/>
                  </a:lnTo>
                  <a:lnTo>
                    <a:pt x="615" y="1839"/>
                  </a:lnTo>
                  <a:lnTo>
                    <a:pt x="1342" y="1918"/>
                  </a:lnTo>
                  <a:lnTo>
                    <a:pt x="1643" y="1962"/>
                  </a:lnTo>
                  <a:lnTo>
                    <a:pt x="1788" y="2029"/>
                  </a:lnTo>
                  <a:lnTo>
                    <a:pt x="2302" y="2275"/>
                  </a:lnTo>
                  <a:lnTo>
                    <a:pt x="2392" y="2309"/>
                  </a:lnTo>
                  <a:lnTo>
                    <a:pt x="2515" y="2286"/>
                  </a:lnTo>
                  <a:cubicBezTo>
                    <a:pt x="2582" y="2186"/>
                    <a:pt x="2649" y="2096"/>
                    <a:pt x="2694" y="1996"/>
                  </a:cubicBezTo>
                  <a:cubicBezTo>
                    <a:pt x="2816" y="1717"/>
                    <a:pt x="2850" y="1437"/>
                    <a:pt x="2805" y="1169"/>
                  </a:cubicBezTo>
                  <a:cubicBezTo>
                    <a:pt x="2761" y="890"/>
                    <a:pt x="2638" y="655"/>
                    <a:pt x="2459" y="454"/>
                  </a:cubicBezTo>
                  <a:cubicBezTo>
                    <a:pt x="2195" y="171"/>
                    <a:pt x="1828"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3558025" y="2129850"/>
              <a:ext cx="121850" cy="104800"/>
            </a:xfrm>
            <a:custGeom>
              <a:avLst/>
              <a:gdLst/>
              <a:ahLst/>
              <a:cxnLst/>
              <a:rect l="l" t="t" r="r" b="b"/>
              <a:pathLst>
                <a:path w="2437" h="2096" extrusionOk="0">
                  <a:moveTo>
                    <a:pt x="1175" y="1022"/>
                  </a:moveTo>
                  <a:cubicBezTo>
                    <a:pt x="1288" y="1022"/>
                    <a:pt x="1387" y="1098"/>
                    <a:pt x="1408" y="1213"/>
                  </a:cubicBezTo>
                  <a:cubicBezTo>
                    <a:pt x="1431" y="1336"/>
                    <a:pt x="1341" y="1470"/>
                    <a:pt x="1218" y="1481"/>
                  </a:cubicBezTo>
                  <a:cubicBezTo>
                    <a:pt x="1211" y="1482"/>
                    <a:pt x="1203" y="1482"/>
                    <a:pt x="1195" y="1482"/>
                  </a:cubicBezTo>
                  <a:cubicBezTo>
                    <a:pt x="1082" y="1482"/>
                    <a:pt x="982" y="1406"/>
                    <a:pt x="950" y="1291"/>
                  </a:cubicBezTo>
                  <a:cubicBezTo>
                    <a:pt x="939" y="1157"/>
                    <a:pt x="1029" y="1045"/>
                    <a:pt x="1151" y="1023"/>
                  </a:cubicBezTo>
                  <a:cubicBezTo>
                    <a:pt x="1159" y="1022"/>
                    <a:pt x="1167" y="1022"/>
                    <a:pt x="1175" y="1022"/>
                  </a:cubicBezTo>
                  <a:close/>
                  <a:moveTo>
                    <a:pt x="1158" y="0"/>
                  </a:moveTo>
                  <a:cubicBezTo>
                    <a:pt x="994" y="0"/>
                    <a:pt x="834" y="46"/>
                    <a:pt x="693" y="129"/>
                  </a:cubicBezTo>
                  <a:cubicBezTo>
                    <a:pt x="593" y="185"/>
                    <a:pt x="481" y="252"/>
                    <a:pt x="381" y="319"/>
                  </a:cubicBezTo>
                  <a:cubicBezTo>
                    <a:pt x="559" y="531"/>
                    <a:pt x="749" y="777"/>
                    <a:pt x="939" y="1034"/>
                  </a:cubicBezTo>
                  <a:cubicBezTo>
                    <a:pt x="894" y="1090"/>
                    <a:pt x="850" y="1179"/>
                    <a:pt x="872" y="1258"/>
                  </a:cubicBezTo>
                  <a:cubicBezTo>
                    <a:pt x="693" y="1302"/>
                    <a:pt x="526" y="1325"/>
                    <a:pt x="347" y="1380"/>
                  </a:cubicBezTo>
                  <a:cubicBezTo>
                    <a:pt x="224" y="1414"/>
                    <a:pt x="112" y="1459"/>
                    <a:pt x="1" y="1492"/>
                  </a:cubicBezTo>
                  <a:cubicBezTo>
                    <a:pt x="34" y="1604"/>
                    <a:pt x="56" y="1716"/>
                    <a:pt x="112" y="1827"/>
                  </a:cubicBezTo>
                  <a:lnTo>
                    <a:pt x="112" y="1850"/>
                  </a:lnTo>
                  <a:lnTo>
                    <a:pt x="168" y="1649"/>
                  </a:lnTo>
                  <a:lnTo>
                    <a:pt x="392" y="1682"/>
                  </a:lnTo>
                  <a:lnTo>
                    <a:pt x="1118" y="1760"/>
                  </a:lnTo>
                  <a:cubicBezTo>
                    <a:pt x="1129" y="1704"/>
                    <a:pt x="1163" y="1649"/>
                    <a:pt x="1174" y="1593"/>
                  </a:cubicBezTo>
                  <a:lnTo>
                    <a:pt x="1263" y="1593"/>
                  </a:lnTo>
                  <a:cubicBezTo>
                    <a:pt x="1286" y="1593"/>
                    <a:pt x="1319" y="1582"/>
                    <a:pt x="1341" y="1570"/>
                  </a:cubicBezTo>
                  <a:cubicBezTo>
                    <a:pt x="1431" y="1660"/>
                    <a:pt x="1498" y="1760"/>
                    <a:pt x="1565" y="1861"/>
                  </a:cubicBezTo>
                  <a:lnTo>
                    <a:pt x="2090" y="2095"/>
                  </a:lnTo>
                  <a:cubicBezTo>
                    <a:pt x="2112" y="2084"/>
                    <a:pt x="2123" y="2051"/>
                    <a:pt x="2146" y="2040"/>
                  </a:cubicBezTo>
                  <a:cubicBezTo>
                    <a:pt x="2280" y="1883"/>
                    <a:pt x="2380" y="1704"/>
                    <a:pt x="2403" y="1514"/>
                  </a:cubicBezTo>
                  <a:cubicBezTo>
                    <a:pt x="2403" y="1481"/>
                    <a:pt x="2403" y="1470"/>
                    <a:pt x="2425" y="1436"/>
                  </a:cubicBezTo>
                  <a:cubicBezTo>
                    <a:pt x="2436" y="1325"/>
                    <a:pt x="2436" y="1202"/>
                    <a:pt x="2425" y="1101"/>
                  </a:cubicBezTo>
                  <a:lnTo>
                    <a:pt x="2347" y="1101"/>
                  </a:lnTo>
                  <a:cubicBezTo>
                    <a:pt x="2090" y="1101"/>
                    <a:pt x="1811" y="1135"/>
                    <a:pt x="1509" y="1157"/>
                  </a:cubicBezTo>
                  <a:cubicBezTo>
                    <a:pt x="1487" y="1090"/>
                    <a:pt x="1442" y="1023"/>
                    <a:pt x="1375" y="978"/>
                  </a:cubicBezTo>
                  <a:cubicBezTo>
                    <a:pt x="1498" y="688"/>
                    <a:pt x="1610" y="386"/>
                    <a:pt x="1665" y="107"/>
                  </a:cubicBezTo>
                  <a:cubicBezTo>
                    <a:pt x="1565" y="73"/>
                    <a:pt x="1453" y="40"/>
                    <a:pt x="1330" y="17"/>
                  </a:cubicBezTo>
                  <a:cubicBezTo>
                    <a:pt x="1272" y="6"/>
                    <a:pt x="1215"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3456375" y="1970900"/>
              <a:ext cx="257000" cy="50350"/>
            </a:xfrm>
            <a:custGeom>
              <a:avLst/>
              <a:gdLst/>
              <a:ahLst/>
              <a:cxnLst/>
              <a:rect l="l" t="t" r="r" b="b"/>
              <a:pathLst>
                <a:path w="5140" h="1007" extrusionOk="0">
                  <a:moveTo>
                    <a:pt x="5106" y="1"/>
                  </a:moveTo>
                  <a:lnTo>
                    <a:pt x="0" y="850"/>
                  </a:lnTo>
                  <a:lnTo>
                    <a:pt x="22" y="1006"/>
                  </a:lnTo>
                  <a:cubicBezTo>
                    <a:pt x="503" y="962"/>
                    <a:pt x="1475" y="805"/>
                    <a:pt x="2592" y="627"/>
                  </a:cubicBezTo>
                  <a:cubicBezTo>
                    <a:pt x="3710" y="448"/>
                    <a:pt x="4682" y="258"/>
                    <a:pt x="5140" y="146"/>
                  </a:cubicBezTo>
                  <a:lnTo>
                    <a:pt x="510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3440175" y="1963100"/>
              <a:ext cx="287750" cy="54050"/>
            </a:xfrm>
            <a:custGeom>
              <a:avLst/>
              <a:gdLst/>
              <a:ahLst/>
              <a:cxnLst/>
              <a:rect l="l" t="t" r="r" b="b"/>
              <a:pathLst>
                <a:path w="5755" h="1081" extrusionOk="0">
                  <a:moveTo>
                    <a:pt x="5721" y="0"/>
                  </a:moveTo>
                  <a:lnTo>
                    <a:pt x="0" y="961"/>
                  </a:lnTo>
                  <a:lnTo>
                    <a:pt x="11" y="1073"/>
                  </a:lnTo>
                  <a:cubicBezTo>
                    <a:pt x="14" y="1078"/>
                    <a:pt x="31" y="1080"/>
                    <a:pt x="62" y="1080"/>
                  </a:cubicBezTo>
                  <a:cubicBezTo>
                    <a:pt x="315" y="1080"/>
                    <a:pt x="1489" y="921"/>
                    <a:pt x="2894" y="682"/>
                  </a:cubicBezTo>
                  <a:cubicBezTo>
                    <a:pt x="4469" y="414"/>
                    <a:pt x="5754" y="168"/>
                    <a:pt x="5743" y="112"/>
                  </a:cubicBezTo>
                  <a:lnTo>
                    <a:pt x="5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3439575" y="1962600"/>
              <a:ext cx="286650" cy="49100"/>
            </a:xfrm>
            <a:custGeom>
              <a:avLst/>
              <a:gdLst/>
              <a:ahLst/>
              <a:cxnLst/>
              <a:rect l="l" t="t" r="r" b="b"/>
              <a:pathLst>
                <a:path w="5733" h="982" extrusionOk="0">
                  <a:moveTo>
                    <a:pt x="5675" y="0"/>
                  </a:moveTo>
                  <a:cubicBezTo>
                    <a:pt x="5408" y="0"/>
                    <a:pt x="4242" y="166"/>
                    <a:pt x="2861" y="401"/>
                  </a:cubicBezTo>
                  <a:cubicBezTo>
                    <a:pt x="1286" y="670"/>
                    <a:pt x="1" y="915"/>
                    <a:pt x="12" y="971"/>
                  </a:cubicBezTo>
                  <a:cubicBezTo>
                    <a:pt x="13" y="978"/>
                    <a:pt x="34" y="982"/>
                    <a:pt x="73" y="982"/>
                  </a:cubicBezTo>
                  <a:cubicBezTo>
                    <a:pt x="346" y="982"/>
                    <a:pt x="1505" y="815"/>
                    <a:pt x="2895" y="580"/>
                  </a:cubicBezTo>
                  <a:cubicBezTo>
                    <a:pt x="4470" y="312"/>
                    <a:pt x="5733" y="66"/>
                    <a:pt x="5733" y="10"/>
                  </a:cubicBezTo>
                  <a:cubicBezTo>
                    <a:pt x="5733" y="3"/>
                    <a:pt x="5713" y="0"/>
                    <a:pt x="5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3458575" y="2058050"/>
              <a:ext cx="283850" cy="64900"/>
            </a:xfrm>
            <a:custGeom>
              <a:avLst/>
              <a:gdLst/>
              <a:ahLst/>
              <a:cxnLst/>
              <a:rect l="l" t="t" r="r" b="b"/>
              <a:pathLst>
                <a:path w="5677" h="1298" extrusionOk="0">
                  <a:moveTo>
                    <a:pt x="5442" y="1"/>
                  </a:moveTo>
                  <a:lnTo>
                    <a:pt x="168" y="883"/>
                  </a:lnTo>
                  <a:cubicBezTo>
                    <a:pt x="68" y="895"/>
                    <a:pt x="1" y="1006"/>
                    <a:pt x="12" y="1118"/>
                  </a:cubicBezTo>
                  <a:cubicBezTo>
                    <a:pt x="22" y="1223"/>
                    <a:pt x="121" y="1298"/>
                    <a:pt x="216" y="1298"/>
                  </a:cubicBezTo>
                  <a:cubicBezTo>
                    <a:pt x="223" y="1298"/>
                    <a:pt x="229" y="1298"/>
                    <a:pt x="235" y="1297"/>
                  </a:cubicBezTo>
                  <a:lnTo>
                    <a:pt x="5509" y="414"/>
                  </a:lnTo>
                  <a:cubicBezTo>
                    <a:pt x="5610" y="403"/>
                    <a:pt x="5677" y="291"/>
                    <a:pt x="5666" y="180"/>
                  </a:cubicBezTo>
                  <a:cubicBezTo>
                    <a:pt x="5654" y="124"/>
                    <a:pt x="5621" y="68"/>
                    <a:pt x="5587" y="46"/>
                  </a:cubicBezTo>
                  <a:cubicBezTo>
                    <a:pt x="5543"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3470325" y="2054150"/>
              <a:ext cx="256450" cy="47550"/>
            </a:xfrm>
            <a:custGeom>
              <a:avLst/>
              <a:gdLst/>
              <a:ahLst/>
              <a:cxnLst/>
              <a:rect l="l" t="t" r="r" b="b"/>
              <a:pathLst>
                <a:path w="5129" h="951" extrusionOk="0">
                  <a:moveTo>
                    <a:pt x="5107" y="1"/>
                  </a:moveTo>
                  <a:lnTo>
                    <a:pt x="0" y="850"/>
                  </a:lnTo>
                  <a:lnTo>
                    <a:pt x="12" y="950"/>
                  </a:lnTo>
                  <a:lnTo>
                    <a:pt x="5129" y="101"/>
                  </a:lnTo>
                  <a:lnTo>
                    <a:pt x="5107" y="1"/>
                  </a:lnTo>
                  <a:close/>
                </a:path>
              </a:pathLst>
            </a:cu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3474225" y="2079300"/>
              <a:ext cx="256500" cy="47550"/>
            </a:xfrm>
            <a:custGeom>
              <a:avLst/>
              <a:gdLst/>
              <a:ahLst/>
              <a:cxnLst/>
              <a:rect l="l" t="t" r="r" b="b"/>
              <a:pathLst>
                <a:path w="5130" h="951" extrusionOk="0">
                  <a:moveTo>
                    <a:pt x="5118" y="0"/>
                  </a:moveTo>
                  <a:lnTo>
                    <a:pt x="1" y="861"/>
                  </a:lnTo>
                  <a:lnTo>
                    <a:pt x="23" y="950"/>
                  </a:lnTo>
                  <a:lnTo>
                    <a:pt x="5129" y="101"/>
                  </a:ln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644075" y="1989350"/>
              <a:ext cx="93900" cy="244200"/>
            </a:xfrm>
            <a:custGeom>
              <a:avLst/>
              <a:gdLst/>
              <a:ahLst/>
              <a:cxnLst/>
              <a:rect l="l" t="t" r="r" b="b"/>
              <a:pathLst>
                <a:path w="1878" h="4884" extrusionOk="0">
                  <a:moveTo>
                    <a:pt x="1084" y="1"/>
                  </a:moveTo>
                  <a:lnTo>
                    <a:pt x="0" y="190"/>
                  </a:lnTo>
                  <a:lnTo>
                    <a:pt x="782" y="4883"/>
                  </a:lnTo>
                  <a:lnTo>
                    <a:pt x="1877" y="4626"/>
                  </a:lnTo>
                  <a:lnTo>
                    <a:pt x="108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497675" y="2015050"/>
              <a:ext cx="79400" cy="235250"/>
            </a:xfrm>
            <a:custGeom>
              <a:avLst/>
              <a:gdLst/>
              <a:ahLst/>
              <a:cxnLst/>
              <a:rect l="l" t="t" r="r" b="b"/>
              <a:pathLst>
                <a:path w="1588" h="4705" extrusionOk="0">
                  <a:moveTo>
                    <a:pt x="928" y="0"/>
                  </a:moveTo>
                  <a:lnTo>
                    <a:pt x="1" y="157"/>
                  </a:lnTo>
                  <a:lnTo>
                    <a:pt x="738" y="4615"/>
                  </a:lnTo>
                  <a:lnTo>
                    <a:pt x="1129" y="4704"/>
                  </a:lnTo>
                  <a:lnTo>
                    <a:pt x="1241" y="4324"/>
                  </a:lnTo>
                  <a:lnTo>
                    <a:pt x="1297" y="4146"/>
                  </a:lnTo>
                  <a:lnTo>
                    <a:pt x="1364" y="3945"/>
                  </a:lnTo>
                  <a:lnTo>
                    <a:pt x="1588" y="3978"/>
                  </a:lnTo>
                  <a:lnTo>
                    <a:pt x="1543" y="3699"/>
                  </a:lnTo>
                  <a:lnTo>
                    <a:pt x="92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471425" y="2025100"/>
              <a:ext cx="52600" cy="217950"/>
            </a:xfrm>
            <a:custGeom>
              <a:avLst/>
              <a:gdLst/>
              <a:ahLst/>
              <a:cxnLst/>
              <a:rect l="l" t="t" r="r" b="b"/>
              <a:pathLst>
                <a:path w="1052" h="4359" extrusionOk="0">
                  <a:moveTo>
                    <a:pt x="314" y="1"/>
                  </a:moveTo>
                  <a:lnTo>
                    <a:pt x="1" y="45"/>
                  </a:lnTo>
                  <a:lnTo>
                    <a:pt x="705" y="4291"/>
                  </a:lnTo>
                  <a:lnTo>
                    <a:pt x="1051" y="4358"/>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6"/>
          <p:cNvGrpSpPr/>
          <p:nvPr/>
        </p:nvGrpSpPr>
        <p:grpSpPr>
          <a:xfrm>
            <a:off x="7905303" y="2819730"/>
            <a:ext cx="312250" cy="293857"/>
            <a:chOff x="3871975" y="2398900"/>
            <a:chExt cx="333600" cy="313950"/>
          </a:xfrm>
        </p:grpSpPr>
        <p:sp>
          <p:nvSpPr>
            <p:cNvPr id="1115" name="Google Shape;1115;p46"/>
            <p:cNvSpPr/>
            <p:nvPr/>
          </p:nvSpPr>
          <p:spPr>
            <a:xfrm>
              <a:off x="3925625" y="2628450"/>
              <a:ext cx="279950" cy="84400"/>
            </a:xfrm>
            <a:custGeom>
              <a:avLst/>
              <a:gdLst/>
              <a:ahLst/>
              <a:cxnLst/>
              <a:rect l="l" t="t" r="r" b="b"/>
              <a:pathLst>
                <a:path w="5599" h="1688" extrusionOk="0">
                  <a:moveTo>
                    <a:pt x="1576" y="0"/>
                  </a:moveTo>
                  <a:lnTo>
                    <a:pt x="805" y="224"/>
                  </a:lnTo>
                  <a:lnTo>
                    <a:pt x="0" y="894"/>
                  </a:lnTo>
                  <a:lnTo>
                    <a:pt x="470" y="1431"/>
                  </a:lnTo>
                  <a:lnTo>
                    <a:pt x="1341" y="1151"/>
                  </a:lnTo>
                  <a:lnTo>
                    <a:pt x="2972" y="1330"/>
                  </a:lnTo>
                  <a:lnTo>
                    <a:pt x="4269" y="1688"/>
                  </a:lnTo>
                  <a:lnTo>
                    <a:pt x="5598" y="1263"/>
                  </a:lnTo>
                  <a:lnTo>
                    <a:pt x="5162" y="514"/>
                  </a:lnTo>
                  <a:lnTo>
                    <a:pt x="1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887075" y="2402200"/>
              <a:ext cx="298350" cy="284950"/>
            </a:xfrm>
            <a:custGeom>
              <a:avLst/>
              <a:gdLst/>
              <a:ahLst/>
              <a:cxnLst/>
              <a:rect l="l" t="t" r="r" b="b"/>
              <a:pathLst>
                <a:path w="5967" h="5699" extrusionOk="0">
                  <a:moveTo>
                    <a:pt x="5129" y="0"/>
                  </a:moveTo>
                  <a:lnTo>
                    <a:pt x="1" y="850"/>
                  </a:lnTo>
                  <a:lnTo>
                    <a:pt x="1" y="872"/>
                  </a:lnTo>
                  <a:lnTo>
                    <a:pt x="12" y="905"/>
                  </a:lnTo>
                  <a:lnTo>
                    <a:pt x="34" y="961"/>
                  </a:lnTo>
                  <a:lnTo>
                    <a:pt x="34" y="1017"/>
                  </a:lnTo>
                  <a:lnTo>
                    <a:pt x="56" y="1118"/>
                  </a:lnTo>
                  <a:lnTo>
                    <a:pt x="313" y="2626"/>
                  </a:lnTo>
                  <a:lnTo>
                    <a:pt x="325" y="2727"/>
                  </a:lnTo>
                  <a:lnTo>
                    <a:pt x="336" y="2805"/>
                  </a:lnTo>
                  <a:lnTo>
                    <a:pt x="380" y="3051"/>
                  </a:lnTo>
                  <a:lnTo>
                    <a:pt x="392" y="3140"/>
                  </a:lnTo>
                  <a:lnTo>
                    <a:pt x="403" y="3229"/>
                  </a:lnTo>
                  <a:lnTo>
                    <a:pt x="771" y="5419"/>
                  </a:lnTo>
                  <a:lnTo>
                    <a:pt x="1040" y="5486"/>
                  </a:lnTo>
                  <a:lnTo>
                    <a:pt x="1375" y="5565"/>
                  </a:lnTo>
                  <a:lnTo>
                    <a:pt x="1598" y="5598"/>
                  </a:lnTo>
                  <a:lnTo>
                    <a:pt x="1989" y="5699"/>
                  </a:lnTo>
                  <a:lnTo>
                    <a:pt x="2101" y="5319"/>
                  </a:lnTo>
                  <a:lnTo>
                    <a:pt x="2157" y="5140"/>
                  </a:lnTo>
                  <a:lnTo>
                    <a:pt x="2224" y="4950"/>
                  </a:lnTo>
                  <a:lnTo>
                    <a:pt x="2447" y="4972"/>
                  </a:lnTo>
                  <a:lnTo>
                    <a:pt x="3174" y="5062"/>
                  </a:lnTo>
                  <a:lnTo>
                    <a:pt x="3475" y="5084"/>
                  </a:lnTo>
                  <a:lnTo>
                    <a:pt x="3621" y="5151"/>
                  </a:lnTo>
                  <a:lnTo>
                    <a:pt x="4135" y="5397"/>
                  </a:lnTo>
                  <a:lnTo>
                    <a:pt x="4224" y="5430"/>
                  </a:lnTo>
                  <a:lnTo>
                    <a:pt x="4347" y="5408"/>
                  </a:lnTo>
                  <a:lnTo>
                    <a:pt x="4570" y="5352"/>
                  </a:lnTo>
                  <a:lnTo>
                    <a:pt x="5643" y="5118"/>
                  </a:lnTo>
                  <a:lnTo>
                    <a:pt x="5933" y="5039"/>
                  </a:lnTo>
                  <a:lnTo>
                    <a:pt x="5967" y="5062"/>
                  </a:lnTo>
                  <a:lnTo>
                    <a:pt x="5520" y="2380"/>
                  </a:lnTo>
                  <a:lnTo>
                    <a:pt x="5509" y="2291"/>
                  </a:lnTo>
                  <a:lnTo>
                    <a:pt x="5486" y="2190"/>
                  </a:lnTo>
                  <a:lnTo>
                    <a:pt x="5453" y="1956"/>
                  </a:lnTo>
                  <a:lnTo>
                    <a:pt x="5431" y="1877"/>
                  </a:lnTo>
                  <a:lnTo>
                    <a:pt x="5419" y="1777"/>
                  </a:lnTo>
                  <a:lnTo>
                    <a:pt x="5174" y="269"/>
                  </a:lnTo>
                  <a:lnTo>
                    <a:pt x="5151" y="168"/>
                  </a:lnTo>
                  <a:lnTo>
                    <a:pt x="5140" y="112"/>
                  </a:lnTo>
                  <a:lnTo>
                    <a:pt x="5129" y="56"/>
                  </a:lnTo>
                  <a:lnTo>
                    <a:pt x="5129" y="12"/>
                  </a:lnTo>
                  <a:lnTo>
                    <a:pt x="5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906625" y="2516700"/>
              <a:ext cx="256450" cy="47000"/>
            </a:xfrm>
            <a:custGeom>
              <a:avLst/>
              <a:gdLst/>
              <a:ahLst/>
              <a:cxnLst/>
              <a:rect l="l" t="t" r="r" b="b"/>
              <a:pathLst>
                <a:path w="5129" h="940" extrusionOk="0">
                  <a:moveTo>
                    <a:pt x="5107" y="1"/>
                  </a:moveTo>
                  <a:lnTo>
                    <a:pt x="1" y="850"/>
                  </a:lnTo>
                  <a:lnTo>
                    <a:pt x="12" y="939"/>
                  </a:lnTo>
                  <a:lnTo>
                    <a:pt x="5129" y="90"/>
                  </a:lnTo>
                  <a:lnTo>
                    <a:pt x="510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978125" y="2559750"/>
              <a:ext cx="142500" cy="115650"/>
            </a:xfrm>
            <a:custGeom>
              <a:avLst/>
              <a:gdLst/>
              <a:ahLst/>
              <a:cxnLst/>
              <a:rect l="l" t="t" r="r" b="b"/>
              <a:pathLst>
                <a:path w="2850" h="2313" extrusionOk="0">
                  <a:moveTo>
                    <a:pt x="1445" y="0"/>
                  </a:moveTo>
                  <a:cubicBezTo>
                    <a:pt x="1367" y="0"/>
                    <a:pt x="1287" y="8"/>
                    <a:pt x="1207" y="23"/>
                  </a:cubicBezTo>
                  <a:cubicBezTo>
                    <a:pt x="895" y="78"/>
                    <a:pt x="615" y="224"/>
                    <a:pt x="403" y="469"/>
                  </a:cubicBezTo>
                  <a:cubicBezTo>
                    <a:pt x="135" y="771"/>
                    <a:pt x="1" y="1196"/>
                    <a:pt x="68" y="1620"/>
                  </a:cubicBezTo>
                  <a:cubicBezTo>
                    <a:pt x="90" y="1821"/>
                    <a:pt x="180" y="2000"/>
                    <a:pt x="280" y="2168"/>
                  </a:cubicBezTo>
                  <a:lnTo>
                    <a:pt x="336" y="2000"/>
                  </a:lnTo>
                  <a:lnTo>
                    <a:pt x="392" y="1810"/>
                  </a:lnTo>
                  <a:lnTo>
                    <a:pt x="615" y="1833"/>
                  </a:lnTo>
                  <a:lnTo>
                    <a:pt x="1341" y="1922"/>
                  </a:lnTo>
                  <a:lnTo>
                    <a:pt x="1643" y="1967"/>
                  </a:lnTo>
                  <a:lnTo>
                    <a:pt x="1788" y="2034"/>
                  </a:lnTo>
                  <a:lnTo>
                    <a:pt x="2302" y="2268"/>
                  </a:lnTo>
                  <a:lnTo>
                    <a:pt x="2381" y="2313"/>
                  </a:lnTo>
                  <a:lnTo>
                    <a:pt x="2515" y="2279"/>
                  </a:lnTo>
                  <a:cubicBezTo>
                    <a:pt x="2582" y="2190"/>
                    <a:pt x="2649" y="2090"/>
                    <a:pt x="2693" y="1989"/>
                  </a:cubicBezTo>
                  <a:cubicBezTo>
                    <a:pt x="2805" y="1710"/>
                    <a:pt x="2850" y="1442"/>
                    <a:pt x="2805" y="1162"/>
                  </a:cubicBezTo>
                  <a:cubicBezTo>
                    <a:pt x="2760" y="883"/>
                    <a:pt x="2638" y="648"/>
                    <a:pt x="2459" y="458"/>
                  </a:cubicBezTo>
                  <a:cubicBezTo>
                    <a:pt x="2198" y="179"/>
                    <a:pt x="1837" y="0"/>
                    <a:pt x="1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990425" y="2566150"/>
              <a:ext cx="121850" cy="104800"/>
            </a:xfrm>
            <a:custGeom>
              <a:avLst/>
              <a:gdLst/>
              <a:ahLst/>
              <a:cxnLst/>
              <a:rect l="l" t="t" r="r" b="b"/>
              <a:pathLst>
                <a:path w="2437" h="2096" extrusionOk="0">
                  <a:moveTo>
                    <a:pt x="1172" y="1033"/>
                  </a:moveTo>
                  <a:cubicBezTo>
                    <a:pt x="1287" y="1033"/>
                    <a:pt x="1387" y="1119"/>
                    <a:pt x="1408" y="1235"/>
                  </a:cubicBezTo>
                  <a:cubicBezTo>
                    <a:pt x="1431" y="1358"/>
                    <a:pt x="1341" y="1481"/>
                    <a:pt x="1218" y="1503"/>
                  </a:cubicBezTo>
                  <a:cubicBezTo>
                    <a:pt x="1211" y="1504"/>
                    <a:pt x="1204" y="1504"/>
                    <a:pt x="1198" y="1504"/>
                  </a:cubicBezTo>
                  <a:cubicBezTo>
                    <a:pt x="1082" y="1504"/>
                    <a:pt x="971" y="1418"/>
                    <a:pt x="950" y="1302"/>
                  </a:cubicBezTo>
                  <a:cubicBezTo>
                    <a:pt x="939" y="1179"/>
                    <a:pt x="1017" y="1068"/>
                    <a:pt x="1151" y="1034"/>
                  </a:cubicBezTo>
                  <a:cubicBezTo>
                    <a:pt x="1158" y="1034"/>
                    <a:pt x="1165" y="1033"/>
                    <a:pt x="1172" y="1033"/>
                  </a:cubicBezTo>
                  <a:close/>
                  <a:moveTo>
                    <a:pt x="1157" y="0"/>
                  </a:moveTo>
                  <a:cubicBezTo>
                    <a:pt x="993" y="0"/>
                    <a:pt x="831" y="46"/>
                    <a:pt x="682" y="129"/>
                  </a:cubicBezTo>
                  <a:cubicBezTo>
                    <a:pt x="593" y="185"/>
                    <a:pt x="481" y="252"/>
                    <a:pt x="380" y="330"/>
                  </a:cubicBezTo>
                  <a:cubicBezTo>
                    <a:pt x="559" y="531"/>
                    <a:pt x="738" y="788"/>
                    <a:pt x="939" y="1034"/>
                  </a:cubicBezTo>
                  <a:cubicBezTo>
                    <a:pt x="894" y="1090"/>
                    <a:pt x="850" y="1179"/>
                    <a:pt x="872" y="1258"/>
                  </a:cubicBezTo>
                  <a:cubicBezTo>
                    <a:pt x="682" y="1302"/>
                    <a:pt x="514" y="1336"/>
                    <a:pt x="347" y="1392"/>
                  </a:cubicBezTo>
                  <a:cubicBezTo>
                    <a:pt x="224" y="1414"/>
                    <a:pt x="112" y="1459"/>
                    <a:pt x="1" y="1503"/>
                  </a:cubicBezTo>
                  <a:cubicBezTo>
                    <a:pt x="34" y="1615"/>
                    <a:pt x="56" y="1727"/>
                    <a:pt x="112" y="1839"/>
                  </a:cubicBezTo>
                  <a:lnTo>
                    <a:pt x="112" y="1850"/>
                  </a:lnTo>
                  <a:lnTo>
                    <a:pt x="168" y="1649"/>
                  </a:lnTo>
                  <a:lnTo>
                    <a:pt x="392" y="1682"/>
                  </a:lnTo>
                  <a:lnTo>
                    <a:pt x="1118" y="1760"/>
                  </a:lnTo>
                  <a:cubicBezTo>
                    <a:pt x="1129" y="1705"/>
                    <a:pt x="1163" y="1649"/>
                    <a:pt x="1174" y="1593"/>
                  </a:cubicBezTo>
                  <a:lnTo>
                    <a:pt x="1252" y="1593"/>
                  </a:lnTo>
                  <a:cubicBezTo>
                    <a:pt x="1285" y="1593"/>
                    <a:pt x="1308" y="1582"/>
                    <a:pt x="1341" y="1570"/>
                  </a:cubicBezTo>
                  <a:cubicBezTo>
                    <a:pt x="1431" y="1671"/>
                    <a:pt x="1498" y="1760"/>
                    <a:pt x="1565" y="1861"/>
                  </a:cubicBezTo>
                  <a:lnTo>
                    <a:pt x="2079" y="2096"/>
                  </a:lnTo>
                  <a:cubicBezTo>
                    <a:pt x="2112" y="2084"/>
                    <a:pt x="2123" y="2062"/>
                    <a:pt x="2135" y="2040"/>
                  </a:cubicBezTo>
                  <a:cubicBezTo>
                    <a:pt x="2280" y="1895"/>
                    <a:pt x="2380" y="1705"/>
                    <a:pt x="2403" y="1515"/>
                  </a:cubicBezTo>
                  <a:cubicBezTo>
                    <a:pt x="2403" y="1515"/>
                    <a:pt x="2414" y="1481"/>
                    <a:pt x="2414" y="1459"/>
                  </a:cubicBezTo>
                  <a:cubicBezTo>
                    <a:pt x="2436" y="1336"/>
                    <a:pt x="2436" y="1224"/>
                    <a:pt x="2414" y="1112"/>
                  </a:cubicBezTo>
                  <a:lnTo>
                    <a:pt x="2347" y="1112"/>
                  </a:lnTo>
                  <a:cubicBezTo>
                    <a:pt x="2079" y="1112"/>
                    <a:pt x="1799" y="1135"/>
                    <a:pt x="1509" y="1168"/>
                  </a:cubicBezTo>
                  <a:cubicBezTo>
                    <a:pt x="1487" y="1090"/>
                    <a:pt x="1442" y="1023"/>
                    <a:pt x="1375" y="978"/>
                  </a:cubicBezTo>
                  <a:cubicBezTo>
                    <a:pt x="1498" y="688"/>
                    <a:pt x="1609" y="397"/>
                    <a:pt x="1665" y="118"/>
                  </a:cubicBezTo>
                  <a:cubicBezTo>
                    <a:pt x="1565" y="73"/>
                    <a:pt x="1453" y="51"/>
                    <a:pt x="1330" y="17"/>
                  </a:cubicBezTo>
                  <a:cubicBezTo>
                    <a:pt x="1272" y="6"/>
                    <a:pt x="1215" y="0"/>
                    <a:pt x="1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888775" y="2407800"/>
              <a:ext cx="257000" cy="50300"/>
            </a:xfrm>
            <a:custGeom>
              <a:avLst/>
              <a:gdLst/>
              <a:ahLst/>
              <a:cxnLst/>
              <a:rect l="l" t="t" r="r" b="b"/>
              <a:pathLst>
                <a:path w="5140" h="1006" extrusionOk="0">
                  <a:moveTo>
                    <a:pt x="5106" y="0"/>
                  </a:moveTo>
                  <a:lnTo>
                    <a:pt x="0" y="849"/>
                  </a:lnTo>
                  <a:lnTo>
                    <a:pt x="22" y="1006"/>
                  </a:lnTo>
                  <a:cubicBezTo>
                    <a:pt x="503" y="961"/>
                    <a:pt x="1475" y="816"/>
                    <a:pt x="2592" y="626"/>
                  </a:cubicBezTo>
                  <a:cubicBezTo>
                    <a:pt x="3709" y="447"/>
                    <a:pt x="4670" y="268"/>
                    <a:pt x="5140" y="157"/>
                  </a:cubicBezTo>
                  <a:lnTo>
                    <a:pt x="510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871975" y="2399950"/>
              <a:ext cx="287750" cy="54450"/>
            </a:xfrm>
            <a:custGeom>
              <a:avLst/>
              <a:gdLst/>
              <a:ahLst/>
              <a:cxnLst/>
              <a:rect l="l" t="t" r="r" b="b"/>
              <a:pathLst>
                <a:path w="5755" h="1089" extrusionOk="0">
                  <a:moveTo>
                    <a:pt x="5721" y="1"/>
                  </a:moveTo>
                  <a:lnTo>
                    <a:pt x="1" y="973"/>
                  </a:lnTo>
                  <a:lnTo>
                    <a:pt x="12" y="1084"/>
                  </a:lnTo>
                  <a:cubicBezTo>
                    <a:pt x="13" y="1087"/>
                    <a:pt x="23" y="1089"/>
                    <a:pt x="42" y="1089"/>
                  </a:cubicBezTo>
                  <a:cubicBezTo>
                    <a:pt x="245" y="1089"/>
                    <a:pt x="1443" y="928"/>
                    <a:pt x="2883" y="693"/>
                  </a:cubicBezTo>
                  <a:cubicBezTo>
                    <a:pt x="4470" y="425"/>
                    <a:pt x="5755" y="168"/>
                    <a:pt x="5733" y="112"/>
                  </a:cubicBezTo>
                  <a:lnTo>
                    <a:pt x="5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871975" y="2398900"/>
              <a:ext cx="286650" cy="49100"/>
            </a:xfrm>
            <a:custGeom>
              <a:avLst/>
              <a:gdLst/>
              <a:ahLst/>
              <a:cxnLst/>
              <a:rect l="l" t="t" r="r" b="b"/>
              <a:pathLst>
                <a:path w="5733" h="982" extrusionOk="0">
                  <a:moveTo>
                    <a:pt x="5672" y="0"/>
                  </a:moveTo>
                  <a:cubicBezTo>
                    <a:pt x="5399" y="0"/>
                    <a:pt x="4242" y="167"/>
                    <a:pt x="2861" y="402"/>
                  </a:cubicBezTo>
                  <a:cubicBezTo>
                    <a:pt x="1263" y="681"/>
                    <a:pt x="1" y="938"/>
                    <a:pt x="12" y="971"/>
                  </a:cubicBezTo>
                  <a:cubicBezTo>
                    <a:pt x="13" y="978"/>
                    <a:pt x="34" y="982"/>
                    <a:pt x="73" y="982"/>
                  </a:cubicBezTo>
                  <a:cubicBezTo>
                    <a:pt x="346" y="982"/>
                    <a:pt x="1503" y="815"/>
                    <a:pt x="2883" y="580"/>
                  </a:cubicBezTo>
                  <a:cubicBezTo>
                    <a:pt x="4470" y="323"/>
                    <a:pt x="5733" y="66"/>
                    <a:pt x="5733" y="11"/>
                  </a:cubicBezTo>
                  <a:cubicBezTo>
                    <a:pt x="5731" y="4"/>
                    <a:pt x="5710" y="0"/>
                    <a:pt x="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890425" y="2494950"/>
              <a:ext cx="284400" cy="65450"/>
            </a:xfrm>
            <a:custGeom>
              <a:avLst/>
              <a:gdLst/>
              <a:ahLst/>
              <a:cxnLst/>
              <a:rect l="l" t="t" r="r" b="b"/>
              <a:pathLst>
                <a:path w="5688" h="1309" extrusionOk="0">
                  <a:moveTo>
                    <a:pt x="5453" y="0"/>
                  </a:moveTo>
                  <a:lnTo>
                    <a:pt x="168" y="883"/>
                  </a:lnTo>
                  <a:cubicBezTo>
                    <a:pt x="68" y="894"/>
                    <a:pt x="1" y="1006"/>
                    <a:pt x="23" y="1117"/>
                  </a:cubicBezTo>
                  <a:cubicBezTo>
                    <a:pt x="33" y="1223"/>
                    <a:pt x="133" y="1308"/>
                    <a:pt x="229" y="1308"/>
                  </a:cubicBezTo>
                  <a:cubicBezTo>
                    <a:pt x="235" y="1308"/>
                    <a:pt x="241" y="1308"/>
                    <a:pt x="246" y="1307"/>
                  </a:cubicBezTo>
                  <a:lnTo>
                    <a:pt x="5520" y="425"/>
                  </a:lnTo>
                  <a:cubicBezTo>
                    <a:pt x="5621" y="402"/>
                    <a:pt x="5688" y="302"/>
                    <a:pt x="5676" y="190"/>
                  </a:cubicBezTo>
                  <a:cubicBezTo>
                    <a:pt x="5665" y="112"/>
                    <a:pt x="5632" y="78"/>
                    <a:pt x="5587" y="45"/>
                  </a:cubicBezTo>
                  <a:cubicBezTo>
                    <a:pt x="5554" y="22"/>
                    <a:pt x="5487" y="0"/>
                    <a:pt x="5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902725" y="2491000"/>
              <a:ext cx="255900" cy="47550"/>
            </a:xfrm>
            <a:custGeom>
              <a:avLst/>
              <a:gdLst/>
              <a:ahLst/>
              <a:cxnLst/>
              <a:rect l="l" t="t" r="r" b="b"/>
              <a:pathLst>
                <a:path w="5118" h="951" extrusionOk="0">
                  <a:moveTo>
                    <a:pt x="5106" y="1"/>
                  </a:moveTo>
                  <a:lnTo>
                    <a:pt x="0" y="861"/>
                  </a:lnTo>
                  <a:lnTo>
                    <a:pt x="12" y="951"/>
                  </a:lnTo>
                  <a:lnTo>
                    <a:pt x="5118"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929525" y="2452450"/>
              <a:ext cx="79950" cy="234700"/>
            </a:xfrm>
            <a:custGeom>
              <a:avLst/>
              <a:gdLst/>
              <a:ahLst/>
              <a:cxnLst/>
              <a:rect l="l" t="t" r="r" b="b"/>
              <a:pathLst>
                <a:path w="1599" h="4694" extrusionOk="0">
                  <a:moveTo>
                    <a:pt x="928" y="1"/>
                  </a:moveTo>
                  <a:lnTo>
                    <a:pt x="1" y="157"/>
                  </a:lnTo>
                  <a:lnTo>
                    <a:pt x="749" y="4593"/>
                  </a:lnTo>
                  <a:lnTo>
                    <a:pt x="1140" y="4694"/>
                  </a:lnTo>
                  <a:lnTo>
                    <a:pt x="1252" y="4314"/>
                  </a:lnTo>
                  <a:lnTo>
                    <a:pt x="1308" y="4135"/>
                  </a:lnTo>
                  <a:lnTo>
                    <a:pt x="1375" y="3945"/>
                  </a:lnTo>
                  <a:lnTo>
                    <a:pt x="1598" y="3967"/>
                  </a:lnTo>
                  <a:lnTo>
                    <a:pt x="928"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903825" y="2461400"/>
              <a:ext cx="52000" cy="219050"/>
            </a:xfrm>
            <a:custGeom>
              <a:avLst/>
              <a:gdLst/>
              <a:ahLst/>
              <a:cxnLst/>
              <a:rect l="l" t="t" r="r" b="b"/>
              <a:pathLst>
                <a:path w="1040" h="4381" extrusionOk="0">
                  <a:moveTo>
                    <a:pt x="314" y="1"/>
                  </a:moveTo>
                  <a:lnTo>
                    <a:pt x="1" y="57"/>
                  </a:lnTo>
                  <a:lnTo>
                    <a:pt x="705" y="4302"/>
                  </a:lnTo>
                  <a:lnTo>
                    <a:pt x="1040" y="4381"/>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4076475" y="2426800"/>
              <a:ext cx="92750" cy="243050"/>
            </a:xfrm>
            <a:custGeom>
              <a:avLst/>
              <a:gdLst/>
              <a:ahLst/>
              <a:cxnLst/>
              <a:rect l="l" t="t" r="r" b="b"/>
              <a:pathLst>
                <a:path w="1855" h="4861" extrusionOk="0">
                  <a:moveTo>
                    <a:pt x="1084" y="0"/>
                  </a:moveTo>
                  <a:lnTo>
                    <a:pt x="0" y="179"/>
                  </a:lnTo>
                  <a:lnTo>
                    <a:pt x="782" y="4860"/>
                  </a:lnTo>
                  <a:lnTo>
                    <a:pt x="1855" y="4626"/>
                  </a:lnTo>
                  <a:lnTo>
                    <a:pt x="108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6"/>
          <p:cNvGrpSpPr/>
          <p:nvPr/>
        </p:nvGrpSpPr>
        <p:grpSpPr>
          <a:xfrm>
            <a:off x="6230471" y="3865523"/>
            <a:ext cx="347256" cy="296923"/>
            <a:chOff x="2082625" y="3516200"/>
            <a:chExt cx="371000" cy="317225"/>
          </a:xfrm>
        </p:grpSpPr>
        <p:sp>
          <p:nvSpPr>
            <p:cNvPr id="1129" name="Google Shape;1129;p46"/>
            <p:cNvSpPr/>
            <p:nvPr/>
          </p:nvSpPr>
          <p:spPr>
            <a:xfrm>
              <a:off x="2113375" y="3757975"/>
              <a:ext cx="340250" cy="75450"/>
            </a:xfrm>
            <a:custGeom>
              <a:avLst/>
              <a:gdLst/>
              <a:ahLst/>
              <a:cxnLst/>
              <a:rect l="l" t="t" r="r" b="b"/>
              <a:pathLst>
                <a:path w="6805" h="1509" extrusionOk="0">
                  <a:moveTo>
                    <a:pt x="5710" y="0"/>
                  </a:moveTo>
                  <a:lnTo>
                    <a:pt x="425" y="224"/>
                  </a:lnTo>
                  <a:lnTo>
                    <a:pt x="0" y="727"/>
                  </a:lnTo>
                  <a:lnTo>
                    <a:pt x="1520" y="1464"/>
                  </a:lnTo>
                  <a:lnTo>
                    <a:pt x="3352" y="1509"/>
                  </a:lnTo>
                  <a:lnTo>
                    <a:pt x="4201" y="984"/>
                  </a:lnTo>
                  <a:lnTo>
                    <a:pt x="6805" y="492"/>
                  </a:lnTo>
                  <a:lnTo>
                    <a:pt x="5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2098275" y="3519500"/>
              <a:ext cx="297800" cy="284950"/>
            </a:xfrm>
            <a:custGeom>
              <a:avLst/>
              <a:gdLst/>
              <a:ahLst/>
              <a:cxnLst/>
              <a:rect l="l" t="t" r="r" b="b"/>
              <a:pathLst>
                <a:path w="5956" h="5699" extrusionOk="0">
                  <a:moveTo>
                    <a:pt x="5118" y="0"/>
                  </a:moveTo>
                  <a:lnTo>
                    <a:pt x="1" y="850"/>
                  </a:lnTo>
                  <a:lnTo>
                    <a:pt x="12" y="850"/>
                  </a:lnTo>
                  <a:lnTo>
                    <a:pt x="12" y="894"/>
                  </a:lnTo>
                  <a:lnTo>
                    <a:pt x="23" y="961"/>
                  </a:lnTo>
                  <a:lnTo>
                    <a:pt x="23" y="1017"/>
                  </a:lnTo>
                  <a:lnTo>
                    <a:pt x="56" y="1118"/>
                  </a:lnTo>
                  <a:lnTo>
                    <a:pt x="302" y="2626"/>
                  </a:lnTo>
                  <a:lnTo>
                    <a:pt x="313" y="2715"/>
                  </a:lnTo>
                  <a:lnTo>
                    <a:pt x="336" y="2805"/>
                  </a:lnTo>
                  <a:lnTo>
                    <a:pt x="369" y="3051"/>
                  </a:lnTo>
                  <a:lnTo>
                    <a:pt x="392" y="3140"/>
                  </a:lnTo>
                  <a:lnTo>
                    <a:pt x="403" y="3229"/>
                  </a:lnTo>
                  <a:lnTo>
                    <a:pt x="760" y="5419"/>
                  </a:lnTo>
                  <a:lnTo>
                    <a:pt x="1028" y="5475"/>
                  </a:lnTo>
                  <a:lnTo>
                    <a:pt x="1364" y="5565"/>
                  </a:lnTo>
                  <a:lnTo>
                    <a:pt x="1587" y="5598"/>
                  </a:lnTo>
                  <a:lnTo>
                    <a:pt x="1978" y="5699"/>
                  </a:lnTo>
                  <a:lnTo>
                    <a:pt x="2090" y="5308"/>
                  </a:lnTo>
                  <a:lnTo>
                    <a:pt x="2146" y="5140"/>
                  </a:lnTo>
                  <a:lnTo>
                    <a:pt x="2213" y="4950"/>
                  </a:lnTo>
                  <a:lnTo>
                    <a:pt x="2436" y="4972"/>
                  </a:lnTo>
                  <a:lnTo>
                    <a:pt x="3162" y="5039"/>
                  </a:lnTo>
                  <a:lnTo>
                    <a:pt x="3475" y="5084"/>
                  </a:lnTo>
                  <a:lnTo>
                    <a:pt x="3609" y="5151"/>
                  </a:lnTo>
                  <a:lnTo>
                    <a:pt x="4135" y="5397"/>
                  </a:lnTo>
                  <a:lnTo>
                    <a:pt x="4213" y="5431"/>
                  </a:lnTo>
                  <a:lnTo>
                    <a:pt x="4336" y="5408"/>
                  </a:lnTo>
                  <a:lnTo>
                    <a:pt x="4559" y="5352"/>
                  </a:lnTo>
                  <a:lnTo>
                    <a:pt x="5643" y="5095"/>
                  </a:lnTo>
                  <a:lnTo>
                    <a:pt x="5933" y="5039"/>
                  </a:lnTo>
                  <a:lnTo>
                    <a:pt x="5956" y="5062"/>
                  </a:lnTo>
                  <a:lnTo>
                    <a:pt x="5509" y="2369"/>
                  </a:lnTo>
                  <a:lnTo>
                    <a:pt x="5498" y="2280"/>
                  </a:lnTo>
                  <a:lnTo>
                    <a:pt x="5486" y="2190"/>
                  </a:lnTo>
                  <a:lnTo>
                    <a:pt x="5442" y="1956"/>
                  </a:lnTo>
                  <a:lnTo>
                    <a:pt x="5431" y="1855"/>
                  </a:lnTo>
                  <a:lnTo>
                    <a:pt x="5419" y="1777"/>
                  </a:lnTo>
                  <a:lnTo>
                    <a:pt x="5162" y="269"/>
                  </a:lnTo>
                  <a:lnTo>
                    <a:pt x="5151" y="168"/>
                  </a:lnTo>
                  <a:lnTo>
                    <a:pt x="5140" y="112"/>
                  </a:lnTo>
                  <a:lnTo>
                    <a:pt x="5118" y="45"/>
                  </a:lnTo>
                  <a:lnTo>
                    <a:pt x="5118" y="12"/>
                  </a:lnTo>
                  <a:lnTo>
                    <a:pt x="5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2188775" y="3677050"/>
              <a:ext cx="142500" cy="115700"/>
            </a:xfrm>
            <a:custGeom>
              <a:avLst/>
              <a:gdLst/>
              <a:ahLst/>
              <a:cxnLst/>
              <a:rect l="l" t="t" r="r" b="b"/>
              <a:pathLst>
                <a:path w="2850" h="2314" extrusionOk="0">
                  <a:moveTo>
                    <a:pt x="1452" y="1"/>
                  </a:moveTo>
                  <a:cubicBezTo>
                    <a:pt x="1375" y="1"/>
                    <a:pt x="1297" y="8"/>
                    <a:pt x="1218" y="23"/>
                  </a:cubicBezTo>
                  <a:cubicBezTo>
                    <a:pt x="894" y="78"/>
                    <a:pt x="615" y="235"/>
                    <a:pt x="403" y="469"/>
                  </a:cubicBezTo>
                  <a:cubicBezTo>
                    <a:pt x="146" y="771"/>
                    <a:pt x="1" y="1196"/>
                    <a:pt x="68" y="1631"/>
                  </a:cubicBezTo>
                  <a:cubicBezTo>
                    <a:pt x="101" y="1821"/>
                    <a:pt x="179" y="2000"/>
                    <a:pt x="280" y="2168"/>
                  </a:cubicBezTo>
                  <a:lnTo>
                    <a:pt x="336" y="2000"/>
                  </a:lnTo>
                  <a:lnTo>
                    <a:pt x="392" y="1810"/>
                  </a:lnTo>
                  <a:lnTo>
                    <a:pt x="615" y="1833"/>
                  </a:lnTo>
                  <a:lnTo>
                    <a:pt x="1341" y="1922"/>
                  </a:lnTo>
                  <a:lnTo>
                    <a:pt x="1654" y="1967"/>
                  </a:lnTo>
                  <a:lnTo>
                    <a:pt x="1788" y="2034"/>
                  </a:lnTo>
                  <a:lnTo>
                    <a:pt x="2302" y="2268"/>
                  </a:lnTo>
                  <a:lnTo>
                    <a:pt x="2392" y="2313"/>
                  </a:lnTo>
                  <a:lnTo>
                    <a:pt x="2514" y="2280"/>
                  </a:lnTo>
                  <a:cubicBezTo>
                    <a:pt x="2582" y="2179"/>
                    <a:pt x="2637" y="2090"/>
                    <a:pt x="2693" y="1989"/>
                  </a:cubicBezTo>
                  <a:cubicBezTo>
                    <a:pt x="2805" y="1710"/>
                    <a:pt x="2850" y="1442"/>
                    <a:pt x="2805" y="1162"/>
                  </a:cubicBezTo>
                  <a:cubicBezTo>
                    <a:pt x="2771" y="883"/>
                    <a:pt x="2637" y="648"/>
                    <a:pt x="2459" y="458"/>
                  </a:cubicBezTo>
                  <a:cubicBezTo>
                    <a:pt x="2207" y="179"/>
                    <a:pt x="1839" y="1"/>
                    <a:pt x="1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2099375" y="3525100"/>
              <a:ext cx="257050" cy="50300"/>
            </a:xfrm>
            <a:custGeom>
              <a:avLst/>
              <a:gdLst/>
              <a:ahLst/>
              <a:cxnLst/>
              <a:rect l="l" t="t" r="r" b="b"/>
              <a:pathLst>
                <a:path w="5141" h="1006" extrusionOk="0">
                  <a:moveTo>
                    <a:pt x="5118" y="0"/>
                  </a:moveTo>
                  <a:lnTo>
                    <a:pt x="1" y="849"/>
                  </a:lnTo>
                  <a:lnTo>
                    <a:pt x="34" y="1006"/>
                  </a:lnTo>
                  <a:cubicBezTo>
                    <a:pt x="504" y="961"/>
                    <a:pt x="1487" y="816"/>
                    <a:pt x="2604" y="626"/>
                  </a:cubicBezTo>
                  <a:cubicBezTo>
                    <a:pt x="3721" y="447"/>
                    <a:pt x="4682" y="268"/>
                    <a:pt x="5140" y="157"/>
                  </a:cubicBez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2117275" y="3633450"/>
              <a:ext cx="256450" cy="47550"/>
            </a:xfrm>
            <a:custGeom>
              <a:avLst/>
              <a:gdLst/>
              <a:ahLst/>
              <a:cxnLst/>
              <a:rect l="l" t="t" r="r" b="b"/>
              <a:pathLst>
                <a:path w="5129" h="951" extrusionOk="0">
                  <a:moveTo>
                    <a:pt x="5118" y="1"/>
                  </a:moveTo>
                  <a:lnTo>
                    <a:pt x="0" y="861"/>
                  </a:lnTo>
                  <a:lnTo>
                    <a:pt x="23" y="950"/>
                  </a:lnTo>
                  <a:lnTo>
                    <a:pt x="5129" y="101"/>
                  </a:lnTo>
                  <a:lnTo>
                    <a:pt x="5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2113375" y="3607750"/>
              <a:ext cx="256450" cy="47550"/>
            </a:xfrm>
            <a:custGeom>
              <a:avLst/>
              <a:gdLst/>
              <a:ahLst/>
              <a:cxnLst/>
              <a:rect l="l" t="t" r="r" b="b"/>
              <a:pathLst>
                <a:path w="5129" h="951" extrusionOk="0">
                  <a:moveTo>
                    <a:pt x="5106" y="1"/>
                  </a:moveTo>
                  <a:lnTo>
                    <a:pt x="0" y="850"/>
                  </a:lnTo>
                  <a:lnTo>
                    <a:pt x="11" y="950"/>
                  </a:lnTo>
                  <a:lnTo>
                    <a:pt x="5129"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2082625" y="3517250"/>
              <a:ext cx="287750" cy="54450"/>
            </a:xfrm>
            <a:custGeom>
              <a:avLst/>
              <a:gdLst/>
              <a:ahLst/>
              <a:cxnLst/>
              <a:rect l="l" t="t" r="r" b="b"/>
              <a:pathLst>
                <a:path w="5755" h="1089" extrusionOk="0">
                  <a:moveTo>
                    <a:pt x="5732" y="1"/>
                  </a:moveTo>
                  <a:lnTo>
                    <a:pt x="1" y="973"/>
                  </a:lnTo>
                  <a:lnTo>
                    <a:pt x="12" y="1085"/>
                  </a:lnTo>
                  <a:cubicBezTo>
                    <a:pt x="14" y="1087"/>
                    <a:pt x="25" y="1089"/>
                    <a:pt x="45" y="1089"/>
                  </a:cubicBezTo>
                  <a:cubicBezTo>
                    <a:pt x="256" y="1089"/>
                    <a:pt x="1454" y="929"/>
                    <a:pt x="2894" y="693"/>
                  </a:cubicBezTo>
                  <a:cubicBezTo>
                    <a:pt x="4470" y="425"/>
                    <a:pt x="5755" y="168"/>
                    <a:pt x="5744" y="112"/>
                  </a:cubicBezTo>
                  <a:lnTo>
                    <a:pt x="5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2082625" y="3516200"/>
              <a:ext cx="287200" cy="49100"/>
            </a:xfrm>
            <a:custGeom>
              <a:avLst/>
              <a:gdLst/>
              <a:ahLst/>
              <a:cxnLst/>
              <a:rect l="l" t="t" r="r" b="b"/>
              <a:pathLst>
                <a:path w="5744" h="982" extrusionOk="0">
                  <a:moveTo>
                    <a:pt x="5683" y="0"/>
                  </a:moveTo>
                  <a:cubicBezTo>
                    <a:pt x="5410" y="0"/>
                    <a:pt x="4251" y="167"/>
                    <a:pt x="2861" y="402"/>
                  </a:cubicBezTo>
                  <a:cubicBezTo>
                    <a:pt x="1274" y="670"/>
                    <a:pt x="1" y="938"/>
                    <a:pt x="12" y="971"/>
                  </a:cubicBezTo>
                  <a:cubicBezTo>
                    <a:pt x="15" y="978"/>
                    <a:pt x="37" y="982"/>
                    <a:pt x="76" y="982"/>
                  </a:cubicBezTo>
                  <a:cubicBezTo>
                    <a:pt x="357" y="982"/>
                    <a:pt x="1514" y="815"/>
                    <a:pt x="2894" y="580"/>
                  </a:cubicBezTo>
                  <a:cubicBezTo>
                    <a:pt x="4470" y="323"/>
                    <a:pt x="5744" y="66"/>
                    <a:pt x="5744" y="11"/>
                  </a:cubicBezTo>
                  <a:cubicBezTo>
                    <a:pt x="5742" y="4"/>
                    <a:pt x="5721" y="0"/>
                    <a:pt x="5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2101625" y="3611650"/>
              <a:ext cx="284400" cy="65050"/>
            </a:xfrm>
            <a:custGeom>
              <a:avLst/>
              <a:gdLst/>
              <a:ahLst/>
              <a:cxnLst/>
              <a:rect l="l" t="t" r="r" b="b"/>
              <a:pathLst>
                <a:path w="5688" h="1301" extrusionOk="0">
                  <a:moveTo>
                    <a:pt x="5442" y="1"/>
                  </a:moveTo>
                  <a:lnTo>
                    <a:pt x="168" y="884"/>
                  </a:lnTo>
                  <a:cubicBezTo>
                    <a:pt x="68" y="895"/>
                    <a:pt x="1" y="1007"/>
                    <a:pt x="12" y="1118"/>
                  </a:cubicBezTo>
                  <a:cubicBezTo>
                    <a:pt x="22" y="1218"/>
                    <a:pt x="112" y="1301"/>
                    <a:pt x="203" y="1301"/>
                  </a:cubicBezTo>
                  <a:cubicBezTo>
                    <a:pt x="214" y="1301"/>
                    <a:pt x="225" y="1299"/>
                    <a:pt x="235" y="1297"/>
                  </a:cubicBezTo>
                  <a:lnTo>
                    <a:pt x="5520" y="426"/>
                  </a:lnTo>
                  <a:cubicBezTo>
                    <a:pt x="5609" y="403"/>
                    <a:pt x="5688" y="291"/>
                    <a:pt x="5665" y="180"/>
                  </a:cubicBezTo>
                  <a:cubicBezTo>
                    <a:pt x="5654" y="124"/>
                    <a:pt x="5632" y="90"/>
                    <a:pt x="5587" y="46"/>
                  </a:cubicBezTo>
                  <a:cubicBezTo>
                    <a:pt x="5542"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2201625" y="3683450"/>
              <a:ext cx="121300" cy="104800"/>
            </a:xfrm>
            <a:custGeom>
              <a:avLst/>
              <a:gdLst/>
              <a:ahLst/>
              <a:cxnLst/>
              <a:rect l="l" t="t" r="r" b="b"/>
              <a:pathLst>
                <a:path w="2426" h="2096" extrusionOk="0">
                  <a:moveTo>
                    <a:pt x="1161" y="1033"/>
                  </a:moveTo>
                  <a:cubicBezTo>
                    <a:pt x="1275" y="1033"/>
                    <a:pt x="1377" y="1119"/>
                    <a:pt x="1408" y="1235"/>
                  </a:cubicBezTo>
                  <a:cubicBezTo>
                    <a:pt x="1419" y="1358"/>
                    <a:pt x="1341" y="1470"/>
                    <a:pt x="1207" y="1503"/>
                  </a:cubicBezTo>
                  <a:cubicBezTo>
                    <a:pt x="1200" y="1504"/>
                    <a:pt x="1193" y="1504"/>
                    <a:pt x="1186" y="1504"/>
                  </a:cubicBezTo>
                  <a:cubicBezTo>
                    <a:pt x="1072" y="1504"/>
                    <a:pt x="971" y="1418"/>
                    <a:pt x="950" y="1302"/>
                  </a:cubicBezTo>
                  <a:cubicBezTo>
                    <a:pt x="928" y="1179"/>
                    <a:pt x="1017" y="1068"/>
                    <a:pt x="1140" y="1034"/>
                  </a:cubicBezTo>
                  <a:cubicBezTo>
                    <a:pt x="1147" y="1034"/>
                    <a:pt x="1154" y="1033"/>
                    <a:pt x="1161" y="1033"/>
                  </a:cubicBezTo>
                  <a:close/>
                  <a:moveTo>
                    <a:pt x="1146" y="0"/>
                  </a:moveTo>
                  <a:cubicBezTo>
                    <a:pt x="982" y="0"/>
                    <a:pt x="823" y="46"/>
                    <a:pt x="682" y="129"/>
                  </a:cubicBezTo>
                  <a:cubicBezTo>
                    <a:pt x="582" y="185"/>
                    <a:pt x="470" y="252"/>
                    <a:pt x="369" y="319"/>
                  </a:cubicBezTo>
                  <a:cubicBezTo>
                    <a:pt x="559" y="531"/>
                    <a:pt x="738" y="788"/>
                    <a:pt x="928" y="1034"/>
                  </a:cubicBezTo>
                  <a:cubicBezTo>
                    <a:pt x="894" y="1090"/>
                    <a:pt x="850" y="1179"/>
                    <a:pt x="861" y="1258"/>
                  </a:cubicBezTo>
                  <a:cubicBezTo>
                    <a:pt x="682" y="1302"/>
                    <a:pt x="514" y="1325"/>
                    <a:pt x="347" y="1381"/>
                  </a:cubicBezTo>
                  <a:cubicBezTo>
                    <a:pt x="224" y="1414"/>
                    <a:pt x="112" y="1459"/>
                    <a:pt x="1" y="1492"/>
                  </a:cubicBezTo>
                  <a:cubicBezTo>
                    <a:pt x="23" y="1604"/>
                    <a:pt x="56" y="1716"/>
                    <a:pt x="112" y="1828"/>
                  </a:cubicBezTo>
                  <a:lnTo>
                    <a:pt x="112" y="1850"/>
                  </a:lnTo>
                  <a:lnTo>
                    <a:pt x="168" y="1649"/>
                  </a:lnTo>
                  <a:lnTo>
                    <a:pt x="392" y="1682"/>
                  </a:lnTo>
                  <a:lnTo>
                    <a:pt x="1118" y="1760"/>
                  </a:lnTo>
                  <a:cubicBezTo>
                    <a:pt x="1129" y="1705"/>
                    <a:pt x="1151" y="1649"/>
                    <a:pt x="1174" y="1593"/>
                  </a:cubicBezTo>
                  <a:lnTo>
                    <a:pt x="1252" y="1593"/>
                  </a:lnTo>
                  <a:cubicBezTo>
                    <a:pt x="1285" y="1593"/>
                    <a:pt x="1308" y="1582"/>
                    <a:pt x="1341" y="1571"/>
                  </a:cubicBezTo>
                  <a:cubicBezTo>
                    <a:pt x="1419" y="1660"/>
                    <a:pt x="1487" y="1760"/>
                    <a:pt x="1565" y="1861"/>
                  </a:cubicBezTo>
                  <a:lnTo>
                    <a:pt x="2079" y="2096"/>
                  </a:lnTo>
                  <a:cubicBezTo>
                    <a:pt x="2101" y="2084"/>
                    <a:pt x="2123" y="2062"/>
                    <a:pt x="2135" y="2040"/>
                  </a:cubicBezTo>
                  <a:cubicBezTo>
                    <a:pt x="2269" y="1883"/>
                    <a:pt x="2369" y="1705"/>
                    <a:pt x="2403" y="1515"/>
                  </a:cubicBezTo>
                  <a:cubicBezTo>
                    <a:pt x="2403" y="1481"/>
                    <a:pt x="2403" y="1470"/>
                    <a:pt x="2414" y="1448"/>
                  </a:cubicBezTo>
                  <a:cubicBezTo>
                    <a:pt x="2425" y="1325"/>
                    <a:pt x="2425" y="1224"/>
                    <a:pt x="2414" y="1112"/>
                  </a:cubicBezTo>
                  <a:lnTo>
                    <a:pt x="2347" y="1112"/>
                  </a:lnTo>
                  <a:cubicBezTo>
                    <a:pt x="2079" y="1112"/>
                    <a:pt x="1799" y="1135"/>
                    <a:pt x="1509" y="1168"/>
                  </a:cubicBezTo>
                  <a:cubicBezTo>
                    <a:pt x="1475" y="1090"/>
                    <a:pt x="1431" y="1023"/>
                    <a:pt x="1364" y="978"/>
                  </a:cubicBezTo>
                  <a:cubicBezTo>
                    <a:pt x="1487" y="688"/>
                    <a:pt x="1598" y="397"/>
                    <a:pt x="1654" y="118"/>
                  </a:cubicBezTo>
                  <a:cubicBezTo>
                    <a:pt x="1565" y="73"/>
                    <a:pt x="1453" y="51"/>
                    <a:pt x="1319" y="17"/>
                  </a:cubicBezTo>
                  <a:cubicBezTo>
                    <a:pt x="1261" y="6"/>
                    <a:pt x="1203" y="0"/>
                    <a:pt x="1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2115025" y="3578700"/>
              <a:ext cx="51450" cy="219050"/>
            </a:xfrm>
            <a:custGeom>
              <a:avLst/>
              <a:gdLst/>
              <a:ahLst/>
              <a:cxnLst/>
              <a:rect l="l" t="t" r="r" b="b"/>
              <a:pathLst>
                <a:path w="1029" h="4381" extrusionOk="0">
                  <a:moveTo>
                    <a:pt x="302" y="1"/>
                  </a:moveTo>
                  <a:lnTo>
                    <a:pt x="1" y="57"/>
                  </a:lnTo>
                  <a:lnTo>
                    <a:pt x="693" y="4291"/>
                  </a:lnTo>
                  <a:lnTo>
                    <a:pt x="1029" y="4381"/>
                  </a:lnTo>
                  <a:lnTo>
                    <a:pt x="3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2287075" y="3543500"/>
              <a:ext cx="93950" cy="243650"/>
            </a:xfrm>
            <a:custGeom>
              <a:avLst/>
              <a:gdLst/>
              <a:ahLst/>
              <a:cxnLst/>
              <a:rect l="l" t="t" r="r" b="b"/>
              <a:pathLst>
                <a:path w="1879" h="4873" extrusionOk="0">
                  <a:moveTo>
                    <a:pt x="1096" y="1"/>
                  </a:moveTo>
                  <a:lnTo>
                    <a:pt x="1" y="180"/>
                  </a:lnTo>
                  <a:cubicBezTo>
                    <a:pt x="79" y="615"/>
                    <a:pt x="783" y="4872"/>
                    <a:pt x="783" y="4872"/>
                  </a:cubicBezTo>
                  <a:lnTo>
                    <a:pt x="1878" y="4615"/>
                  </a:lnTo>
                  <a:cubicBezTo>
                    <a:pt x="1867" y="4615"/>
                    <a:pt x="1152" y="280"/>
                    <a:pt x="1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2140725" y="3569200"/>
              <a:ext cx="79400" cy="235250"/>
            </a:xfrm>
            <a:custGeom>
              <a:avLst/>
              <a:gdLst/>
              <a:ahLst/>
              <a:cxnLst/>
              <a:rect l="l" t="t" r="r" b="b"/>
              <a:pathLst>
                <a:path w="1588" h="4705" extrusionOk="0">
                  <a:moveTo>
                    <a:pt x="917" y="1"/>
                  </a:moveTo>
                  <a:lnTo>
                    <a:pt x="1" y="157"/>
                  </a:lnTo>
                  <a:lnTo>
                    <a:pt x="738" y="4604"/>
                  </a:lnTo>
                  <a:lnTo>
                    <a:pt x="1129" y="4705"/>
                  </a:lnTo>
                  <a:lnTo>
                    <a:pt x="1241" y="4314"/>
                  </a:lnTo>
                  <a:lnTo>
                    <a:pt x="1297" y="4146"/>
                  </a:lnTo>
                  <a:lnTo>
                    <a:pt x="1364" y="3956"/>
                  </a:lnTo>
                  <a:lnTo>
                    <a:pt x="1587" y="3978"/>
                  </a:lnTo>
                  <a:lnTo>
                    <a:pt x="91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6"/>
          <p:cNvGrpSpPr/>
          <p:nvPr/>
        </p:nvGrpSpPr>
        <p:grpSpPr>
          <a:xfrm>
            <a:off x="3597165" y="4246020"/>
            <a:ext cx="1541220" cy="573240"/>
            <a:chOff x="65925" y="3976450"/>
            <a:chExt cx="1284350" cy="477700"/>
          </a:xfrm>
        </p:grpSpPr>
        <p:sp>
          <p:nvSpPr>
            <p:cNvPr id="1143" name="Google Shape;1143;p46"/>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6"/>
          <p:cNvSpPr/>
          <p:nvPr/>
        </p:nvSpPr>
        <p:spPr>
          <a:xfrm>
            <a:off x="14105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46"/>
          <p:cNvGrpSpPr/>
          <p:nvPr/>
        </p:nvGrpSpPr>
        <p:grpSpPr>
          <a:xfrm>
            <a:off x="2016063" y="4508887"/>
            <a:ext cx="213408" cy="316663"/>
            <a:chOff x="8873575" y="4119500"/>
            <a:chExt cx="228000" cy="337450"/>
          </a:xfrm>
        </p:grpSpPr>
        <p:sp>
          <p:nvSpPr>
            <p:cNvPr id="1188" name="Google Shape;1188;p46"/>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6"/>
          <p:cNvGrpSpPr/>
          <p:nvPr/>
        </p:nvGrpSpPr>
        <p:grpSpPr>
          <a:xfrm>
            <a:off x="1701801" y="4622105"/>
            <a:ext cx="316415" cy="213955"/>
            <a:chOff x="8537825" y="4240150"/>
            <a:chExt cx="338050" cy="228000"/>
          </a:xfrm>
        </p:grpSpPr>
        <p:sp>
          <p:nvSpPr>
            <p:cNvPr id="1206" name="Google Shape;1206;p46"/>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3"/>
          <p:cNvSpPr txBox="1">
            <a:spLocks noGrp="1"/>
          </p:cNvSpPr>
          <p:nvPr>
            <p:ph type="title"/>
          </p:nvPr>
        </p:nvSpPr>
        <p:spPr>
          <a:xfrm>
            <a:off x="1115405" y="892358"/>
            <a:ext cx="7771393" cy="25299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620" name="Google Shape;620;p43"/>
          <p:cNvSpPr txBox="1">
            <a:spLocks noGrp="1"/>
          </p:cNvSpPr>
          <p:nvPr>
            <p:ph type="subTitle" idx="1"/>
          </p:nvPr>
        </p:nvSpPr>
        <p:spPr>
          <a:xfrm>
            <a:off x="1676080" y="2926978"/>
            <a:ext cx="5728711" cy="626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This project examines air quality data and develops a machine learning model to estimate PM2.5 levels, aiming to improve understanding of air quality and its impact on health. </a:t>
            </a:r>
          </a:p>
        </p:txBody>
      </p:sp>
      <p:grpSp>
        <p:nvGrpSpPr>
          <p:cNvPr id="621" name="Google Shape;621;p43"/>
          <p:cNvGrpSpPr/>
          <p:nvPr/>
        </p:nvGrpSpPr>
        <p:grpSpPr>
          <a:xfrm>
            <a:off x="-38106" y="1975703"/>
            <a:ext cx="2469547" cy="2847577"/>
            <a:chOff x="3231105" y="8351260"/>
            <a:chExt cx="2467080" cy="2843880"/>
          </a:xfrm>
        </p:grpSpPr>
        <p:sp>
          <p:nvSpPr>
            <p:cNvPr id="622" name="Google Shape;622;p43"/>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7140600" y="2874590"/>
            <a:ext cx="1678377" cy="1948690"/>
            <a:chOff x="4921125" y="9250240"/>
            <a:chExt cx="1676700" cy="1946160"/>
          </a:xfrm>
        </p:grpSpPr>
        <p:sp>
          <p:nvSpPr>
            <p:cNvPr id="631" name="Google Shape;631;p43"/>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3"/>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3"/>
          <p:cNvGrpSpPr/>
          <p:nvPr/>
        </p:nvGrpSpPr>
        <p:grpSpPr>
          <a:xfrm>
            <a:off x="-914400" y="2845632"/>
            <a:ext cx="2204442" cy="1977648"/>
            <a:chOff x="3231105" y="9220060"/>
            <a:chExt cx="2202240" cy="1975080"/>
          </a:xfrm>
        </p:grpSpPr>
        <p:sp>
          <p:nvSpPr>
            <p:cNvPr id="640" name="Google Shape;640;p43"/>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3"/>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1"/>
          <p:cNvSpPr txBox="1"/>
          <p:nvPr/>
        </p:nvSpPr>
        <p:spPr>
          <a:xfrm>
            <a:off x="720000" y="1485247"/>
            <a:ext cx="7704000" cy="554100"/>
          </a:xfrm>
          <a:prstGeom prst="rect">
            <a:avLst/>
          </a:prstGeom>
          <a:noFill/>
          <a:ln>
            <a:noFill/>
          </a:ln>
        </p:spPr>
        <p:txBody>
          <a:bodyPr spcFirstLastPara="1" wrap="square" lIns="90000" tIns="91425" rIns="90000" bIns="91425" anchor="t" anchorCtr="0">
            <a:noAutofit/>
          </a:bodyPr>
          <a:lstStyle/>
          <a:p>
            <a:pPr marL="0" lvl="0" indent="0" algn="l" rtl="0">
              <a:spcBef>
                <a:spcPts val="0"/>
              </a:spcBef>
              <a:spcAft>
                <a:spcPts val="0"/>
              </a:spcAft>
              <a:buNone/>
            </a:pPr>
            <a:r>
              <a:rPr lang="en" sz="1200" b="1" dirty="0">
                <a:solidFill>
                  <a:schemeClr val="dk1"/>
                </a:solidFill>
                <a:latin typeface="Montserrat Medium"/>
                <a:ea typeface="Montserrat Medium"/>
                <a:cs typeface="Montserrat Medium"/>
                <a:sym typeface="Montserrat Medium"/>
              </a:rPr>
              <a:t>Theoretical Concepts &amp; </a:t>
            </a:r>
            <a:r>
              <a:rPr lang="en" sz="1200" dirty="0">
                <a:solidFill>
                  <a:schemeClr val="dk1"/>
                </a:solidFill>
                <a:latin typeface="Montserrat Medium"/>
                <a:ea typeface="Montserrat Medium"/>
                <a:cs typeface="Montserrat Medium"/>
                <a:sym typeface="Montserrat Medium"/>
              </a:rPr>
              <a:t>background of the problem will be discussed here</a:t>
            </a:r>
            <a:endParaRPr sz="1200" b="1" dirty="0">
              <a:solidFill>
                <a:schemeClr val="dk1"/>
              </a:solidFill>
              <a:latin typeface="Montserrat"/>
              <a:ea typeface="Montserrat"/>
              <a:cs typeface="Montserrat"/>
              <a:sym typeface="Montserrat"/>
            </a:endParaRPr>
          </a:p>
        </p:txBody>
      </p:sp>
      <p:sp>
        <p:nvSpPr>
          <p:cNvPr id="555" name="Google Shape;555;p41"/>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 THEORETICAL BACKGROUND</a:t>
            </a:r>
            <a:endParaRPr b="1" dirty="0">
              <a:latin typeface="Montserrat"/>
              <a:ea typeface="Montserrat"/>
              <a:cs typeface="Montserrat"/>
              <a:sym typeface="Montserrat"/>
            </a:endParaRPr>
          </a:p>
        </p:txBody>
      </p:sp>
      <p:graphicFrame>
        <p:nvGraphicFramePr>
          <p:cNvPr id="556" name="Google Shape;556;p41"/>
          <p:cNvGraphicFramePr/>
          <p:nvPr>
            <p:extLst>
              <p:ext uri="{D42A27DB-BD31-4B8C-83A1-F6EECF244321}">
                <p14:modId xmlns:p14="http://schemas.microsoft.com/office/powerpoint/2010/main" val="3056596754"/>
              </p:ext>
            </p:extLst>
          </p:nvPr>
        </p:nvGraphicFramePr>
        <p:xfrm>
          <a:off x="720000" y="1889676"/>
          <a:ext cx="7704000" cy="2179200"/>
        </p:xfrm>
        <a:graphic>
          <a:graphicData uri="http://schemas.openxmlformats.org/drawingml/2006/table">
            <a:tbl>
              <a:tblPr>
                <a:noFill/>
                <a:tableStyleId>{1C30D6D8-A1F3-4807-A9FA-057A42DA9120}</a:tableStyleId>
              </a:tblPr>
              <a:tblGrid>
                <a:gridCol w="2231875">
                  <a:extLst>
                    <a:ext uri="{9D8B030D-6E8A-4147-A177-3AD203B41FA5}">
                      <a16:colId xmlns:a16="http://schemas.microsoft.com/office/drawing/2014/main" val="20000"/>
                    </a:ext>
                  </a:extLst>
                </a:gridCol>
                <a:gridCol w="5472125">
                  <a:extLst>
                    <a:ext uri="{9D8B030D-6E8A-4147-A177-3AD203B41FA5}">
                      <a16:colId xmlns:a16="http://schemas.microsoft.com/office/drawing/2014/main" val="20001"/>
                    </a:ext>
                  </a:extLst>
                </a:gridCol>
              </a:tblGrid>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950" b="1" dirty="0">
                          <a:solidFill>
                            <a:schemeClr val="hlink"/>
                          </a:solidFill>
                          <a:uFill>
                            <a:noFill/>
                          </a:uFill>
                          <a:latin typeface="Montserrat"/>
                          <a:ea typeface="Montserrat"/>
                          <a:cs typeface="Montserrat"/>
                          <a:sym typeface="Montserrat"/>
                          <a:hlinkClick r:id="" action="ppaction://noaction"/>
                        </a:rPr>
                        <a:t>De</a:t>
                      </a:r>
                      <a:r>
                        <a:rPr lang="en" sz="950" b="1" dirty="0">
                          <a:solidFill>
                            <a:schemeClr val="hlink"/>
                          </a:solidFill>
                          <a:uFill>
                            <a:noFill/>
                          </a:uFill>
                          <a:latin typeface="Montserrat"/>
                          <a:ea typeface="Montserrat"/>
                          <a:cs typeface="Montserrat"/>
                          <a:sym typeface="Montserrat"/>
                        </a:rPr>
                        <a:t>finition of the problem</a:t>
                      </a:r>
                      <a:endParaRPr sz="95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To</a:t>
                      </a:r>
                      <a:r>
                        <a:rPr lang="en-US" sz="950" dirty="0">
                          <a:solidFill>
                            <a:schemeClr val="dk1"/>
                          </a:solidFill>
                          <a:latin typeface="Montserrat Medium"/>
                          <a:ea typeface="Montserrat Medium"/>
                          <a:cs typeface="Montserrat Medium"/>
                          <a:sym typeface="Montserrat Medium"/>
                        </a:rPr>
                        <a:t> identify key factors impacting air quality and develop an ML model to estimate PM2.5 levels and improve air quality.</a:t>
                      </a:r>
                      <a:endParaRPr sz="95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950" b="1" dirty="0">
                          <a:solidFill>
                            <a:schemeClr val="dk1"/>
                          </a:solidFill>
                          <a:latin typeface="Montserrat"/>
                          <a:ea typeface="Montserrat"/>
                          <a:cs typeface="Montserrat"/>
                          <a:sym typeface="Montserrat"/>
                        </a:rPr>
                        <a:t>The theoretical background of the problem</a:t>
                      </a:r>
                      <a:endParaRPr sz="95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950" dirty="0">
                          <a:solidFill>
                            <a:schemeClr val="dk1"/>
                          </a:solidFill>
                          <a:latin typeface="Montserrat Medium"/>
                          <a:ea typeface="Montserrat Medium"/>
                          <a:cs typeface="Montserrat Medium"/>
                          <a:sym typeface="Montserrat Medium"/>
                        </a:rPr>
                        <a:t>The research aims to create a model that estimates PM2.5 levels using AQI as a predictor variable to help policymakers develop effective strategies to improve air quality.</a:t>
                      </a:r>
                      <a:endParaRPr sz="95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950" b="1" dirty="0">
                          <a:solidFill>
                            <a:schemeClr val="dk1"/>
                          </a:solidFill>
                          <a:latin typeface="Montserrat"/>
                          <a:ea typeface="Montserrat"/>
                          <a:cs typeface="Montserrat"/>
                          <a:sym typeface="Montserrat"/>
                        </a:rPr>
                        <a:t>Solution of the problem</a:t>
                      </a:r>
                      <a:endParaRPr sz="95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950" dirty="0">
                          <a:solidFill>
                            <a:schemeClr val="dk1"/>
                          </a:solidFill>
                          <a:latin typeface="Montserrat Medium"/>
                          <a:ea typeface="Montserrat Medium"/>
                          <a:cs typeface="Montserrat Medium"/>
                          <a:sym typeface="Montserrat Medium"/>
                        </a:rPr>
                        <a:t>T</a:t>
                      </a:r>
                      <a:r>
                        <a:rPr lang="en-US" sz="950" dirty="0">
                          <a:solidFill>
                            <a:schemeClr val="dk1"/>
                          </a:solidFill>
                          <a:latin typeface="Montserrat Medium"/>
                          <a:ea typeface="Montserrat Medium"/>
                          <a:cs typeface="Montserrat Medium"/>
                          <a:sym typeface="Montserrat Medium"/>
                        </a:rPr>
                        <a:t>o improve air quality and human health by identifying trends and providing insights to reduce air pollution through efficient planning.</a:t>
                      </a:r>
                      <a:endParaRPr sz="95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950" b="1" dirty="0">
                          <a:solidFill>
                            <a:schemeClr val="hlink"/>
                          </a:solidFill>
                          <a:uFill>
                            <a:noFill/>
                          </a:uFill>
                          <a:latin typeface="Montserrat"/>
                          <a:ea typeface="Montserrat"/>
                          <a:cs typeface="Montserrat"/>
                          <a:sym typeface="Montserrat"/>
                        </a:rPr>
                        <a:t>Why our solution is better</a:t>
                      </a:r>
                      <a:endParaRPr sz="95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950" dirty="0">
                          <a:solidFill>
                            <a:schemeClr val="dk1"/>
                          </a:solidFill>
                          <a:latin typeface="Montserrat Medium"/>
                          <a:ea typeface="Montserrat Medium"/>
                          <a:cs typeface="Montserrat Medium"/>
                          <a:sym typeface="Montserrat Medium"/>
                        </a:rPr>
                        <a:t>The study uses advanced techniques to evaluate the effectiveness of the machine learning model and derives valuable insights from its features. It focuses on the Beijing region's reliable data across different time frames.</a:t>
                      </a: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51"/>
          <p:cNvSpPr txBox="1">
            <a:spLocks noGrp="1"/>
          </p:cNvSpPr>
          <p:nvPr>
            <p:ph type="title"/>
          </p:nvPr>
        </p:nvSpPr>
        <p:spPr>
          <a:xfrm>
            <a:off x="339632" y="2137125"/>
            <a:ext cx="9134590" cy="3237246"/>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7200" dirty="0"/>
              <a:t>METHODOLOGY</a:t>
            </a:r>
            <a:r>
              <a:rPr lang="en-US" sz="1800" b="1" i="0" u="none" strike="noStrike" cap="small" dirty="0">
                <a:solidFill>
                  <a:srgbClr val="000000"/>
                </a:solidFill>
                <a:effectLst/>
                <a:latin typeface="Times" pitchFamily="2" charset="0"/>
              </a:rPr>
              <a:t> </a:t>
            </a:r>
            <a:endParaRPr b="1" dirty="0">
              <a:latin typeface="Montserrat"/>
              <a:ea typeface="Montserrat"/>
              <a:cs typeface="Montserrat"/>
              <a:sym typeface="Montserrat"/>
            </a:endParaRPr>
          </a:p>
        </p:txBody>
      </p:sp>
      <p:grpSp>
        <p:nvGrpSpPr>
          <p:cNvPr id="1556" name="Google Shape;1556;p51"/>
          <p:cNvGrpSpPr/>
          <p:nvPr/>
        </p:nvGrpSpPr>
        <p:grpSpPr>
          <a:xfrm>
            <a:off x="-1947012" y="1495924"/>
            <a:ext cx="4035096" cy="3324056"/>
            <a:chOff x="88365" y="8640220"/>
            <a:chExt cx="3103920" cy="2556180"/>
          </a:xfrm>
        </p:grpSpPr>
        <p:sp>
          <p:nvSpPr>
            <p:cNvPr id="1557" name="Google Shape;1557;p51"/>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6536191" y="4816560"/>
            <a:ext cx="3887543" cy="574993"/>
            <a:chOff x="6312266" y="4816560"/>
            <a:chExt cx="3887543" cy="574993"/>
          </a:xfrm>
        </p:grpSpPr>
        <p:sp>
          <p:nvSpPr>
            <p:cNvPr id="1619" name="Google Shape;1619;p51"/>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51"/>
          <p:cNvSpPr/>
          <p:nvPr/>
        </p:nvSpPr>
        <p:spPr>
          <a:xfrm>
            <a:off x="422422" y="268206"/>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1314820" y="1438240"/>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5276059" y="1179147"/>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1"/>
          <p:cNvGrpSpPr/>
          <p:nvPr/>
        </p:nvGrpSpPr>
        <p:grpSpPr>
          <a:xfrm>
            <a:off x="6288352" y="3104310"/>
            <a:ext cx="3566238" cy="1715670"/>
            <a:chOff x="8322645" y="9834160"/>
            <a:chExt cx="2743260" cy="1319340"/>
          </a:xfrm>
        </p:grpSpPr>
        <p:sp>
          <p:nvSpPr>
            <p:cNvPr id="1626" name="Google Shape;1626;p51"/>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1"/>
          <p:cNvGrpSpPr/>
          <p:nvPr/>
        </p:nvGrpSpPr>
        <p:grpSpPr>
          <a:xfrm>
            <a:off x="7207968" y="3916728"/>
            <a:ext cx="217079" cy="316359"/>
            <a:chOff x="8873575" y="4119500"/>
            <a:chExt cx="228000" cy="337450"/>
          </a:xfrm>
        </p:grpSpPr>
        <p:sp>
          <p:nvSpPr>
            <p:cNvPr id="1637" name="Google Shape;163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51"/>
          <p:cNvGrpSpPr/>
          <p:nvPr/>
        </p:nvGrpSpPr>
        <p:grpSpPr>
          <a:xfrm>
            <a:off x="7437993" y="3916728"/>
            <a:ext cx="217079" cy="316359"/>
            <a:chOff x="8873575" y="4119500"/>
            <a:chExt cx="228000" cy="337450"/>
          </a:xfrm>
        </p:grpSpPr>
        <p:sp>
          <p:nvSpPr>
            <p:cNvPr id="1655" name="Google Shape;165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1"/>
          <p:cNvGrpSpPr/>
          <p:nvPr/>
        </p:nvGrpSpPr>
        <p:grpSpPr>
          <a:xfrm>
            <a:off x="7668125" y="3916728"/>
            <a:ext cx="217079" cy="316359"/>
            <a:chOff x="8873575" y="4119500"/>
            <a:chExt cx="228000" cy="337450"/>
          </a:xfrm>
        </p:grpSpPr>
        <p:sp>
          <p:nvSpPr>
            <p:cNvPr id="1673" name="Google Shape;1673;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1"/>
          <p:cNvGrpSpPr/>
          <p:nvPr/>
        </p:nvGrpSpPr>
        <p:grpSpPr>
          <a:xfrm>
            <a:off x="7091734" y="4232965"/>
            <a:ext cx="217079" cy="316359"/>
            <a:chOff x="8873575" y="4119500"/>
            <a:chExt cx="228000" cy="337450"/>
          </a:xfrm>
        </p:grpSpPr>
        <p:sp>
          <p:nvSpPr>
            <p:cNvPr id="1691" name="Google Shape;1691;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51"/>
          <p:cNvGrpSpPr/>
          <p:nvPr/>
        </p:nvGrpSpPr>
        <p:grpSpPr>
          <a:xfrm>
            <a:off x="7318257" y="4232965"/>
            <a:ext cx="217079" cy="316359"/>
            <a:chOff x="8873575" y="4119500"/>
            <a:chExt cx="228000" cy="337450"/>
          </a:xfrm>
        </p:grpSpPr>
        <p:sp>
          <p:nvSpPr>
            <p:cNvPr id="1709" name="Google Shape;1709;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1"/>
          <p:cNvGrpSpPr/>
          <p:nvPr/>
        </p:nvGrpSpPr>
        <p:grpSpPr>
          <a:xfrm>
            <a:off x="7532891" y="4232965"/>
            <a:ext cx="217079" cy="316359"/>
            <a:chOff x="8873575" y="4119500"/>
            <a:chExt cx="228000" cy="337450"/>
          </a:xfrm>
        </p:grpSpPr>
        <p:sp>
          <p:nvSpPr>
            <p:cNvPr id="1727" name="Google Shape;172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1"/>
          <p:cNvGrpSpPr/>
          <p:nvPr/>
        </p:nvGrpSpPr>
        <p:grpSpPr>
          <a:xfrm>
            <a:off x="7771303" y="4232965"/>
            <a:ext cx="217079" cy="316359"/>
            <a:chOff x="8873575" y="4119500"/>
            <a:chExt cx="228000" cy="337450"/>
          </a:xfrm>
        </p:grpSpPr>
        <p:sp>
          <p:nvSpPr>
            <p:cNvPr id="1745" name="Google Shape;174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57126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54"/>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dirty="0">
                <a:latin typeface="Montserrat"/>
                <a:ea typeface="Montserrat"/>
                <a:cs typeface="Montserrat"/>
                <a:sym typeface="Montserrat"/>
              </a:rPr>
              <a:t>METHODOLOGIES</a:t>
            </a:r>
            <a:endParaRPr b="1" dirty="0">
              <a:latin typeface="Montserrat"/>
              <a:ea typeface="Montserrat"/>
              <a:cs typeface="Montserrat"/>
              <a:sym typeface="Montserrat"/>
            </a:endParaRPr>
          </a:p>
        </p:txBody>
      </p:sp>
      <p:cxnSp>
        <p:nvCxnSpPr>
          <p:cNvPr id="1883" name="Google Shape;1883;p54"/>
          <p:cNvCxnSpPr>
            <a:stCxn id="1884" idx="3"/>
            <a:endCxn id="1885" idx="1"/>
          </p:cNvCxnSpPr>
          <p:nvPr/>
        </p:nvCxnSpPr>
        <p:spPr>
          <a:xfrm>
            <a:off x="2095200" y="2655675"/>
            <a:ext cx="1315200" cy="350400"/>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1884" name="Google Shape;1884;p54"/>
          <p:cNvSpPr/>
          <p:nvPr/>
        </p:nvSpPr>
        <p:spPr>
          <a:xfrm>
            <a:off x="1591200" y="240397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886" name="Google Shape;1886;p54"/>
          <p:cNvSpPr/>
          <p:nvPr/>
        </p:nvSpPr>
        <p:spPr>
          <a:xfrm>
            <a:off x="5229597" y="240397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885" name="Google Shape;1885;p54"/>
          <p:cNvSpPr/>
          <p:nvPr/>
        </p:nvSpPr>
        <p:spPr>
          <a:xfrm>
            <a:off x="3410398" y="2754473"/>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1887" name="Google Shape;1887;p54"/>
          <p:cNvSpPr/>
          <p:nvPr/>
        </p:nvSpPr>
        <p:spPr>
          <a:xfrm>
            <a:off x="7048795" y="2754473"/>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1888" name="Google Shape;1888;p54"/>
          <p:cNvCxnSpPr>
            <a:stCxn id="1885" idx="3"/>
            <a:endCxn id="1886" idx="1"/>
          </p:cNvCxnSpPr>
          <p:nvPr/>
        </p:nvCxnSpPr>
        <p:spPr>
          <a:xfrm rot="10800000" flipH="1">
            <a:off x="3914398" y="2655773"/>
            <a:ext cx="1315200" cy="350400"/>
          </a:xfrm>
          <a:prstGeom prst="curvedConnector3">
            <a:avLst>
              <a:gd name="adj1" fmla="val 50000"/>
            </a:avLst>
          </a:prstGeom>
          <a:noFill/>
          <a:ln w="19050" cap="flat" cmpd="sng">
            <a:solidFill>
              <a:schemeClr val="dk1"/>
            </a:solidFill>
            <a:prstDash val="solid"/>
            <a:round/>
            <a:headEnd type="none" w="med" len="med"/>
            <a:tailEnd type="none" w="med" len="med"/>
          </a:ln>
        </p:spPr>
      </p:cxnSp>
      <p:cxnSp>
        <p:nvCxnSpPr>
          <p:cNvPr id="1889" name="Google Shape;1889;p54"/>
          <p:cNvCxnSpPr>
            <a:stCxn id="1886" idx="3"/>
            <a:endCxn id="1887" idx="1"/>
          </p:cNvCxnSpPr>
          <p:nvPr/>
        </p:nvCxnSpPr>
        <p:spPr>
          <a:xfrm>
            <a:off x="5733597" y="2655675"/>
            <a:ext cx="1315200" cy="350400"/>
          </a:xfrm>
          <a:prstGeom prst="curvedConnector3">
            <a:avLst>
              <a:gd name="adj1" fmla="val 50000"/>
            </a:avLst>
          </a:prstGeom>
          <a:noFill/>
          <a:ln w="19050" cap="flat" cmpd="sng">
            <a:solidFill>
              <a:schemeClr val="dk1"/>
            </a:solidFill>
            <a:prstDash val="solid"/>
            <a:round/>
            <a:headEnd type="none" w="med" len="med"/>
            <a:tailEnd type="none" w="med" len="med"/>
          </a:ln>
        </p:spPr>
      </p:cxnSp>
      <p:sp>
        <p:nvSpPr>
          <p:cNvPr id="1890" name="Google Shape;1890;p54"/>
          <p:cNvSpPr txBox="1"/>
          <p:nvPr/>
        </p:nvSpPr>
        <p:spPr>
          <a:xfrm>
            <a:off x="720000" y="1281000"/>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US" sz="1800" dirty="0">
                <a:solidFill>
                  <a:schemeClr val="dk2"/>
                </a:solidFill>
                <a:latin typeface="Montserrat Black"/>
                <a:ea typeface="Montserrat Black"/>
                <a:cs typeface="Montserrat Black"/>
                <a:sym typeface="Montserrat Black"/>
              </a:rPr>
              <a:t>Data Collection</a:t>
            </a:r>
            <a:endParaRPr sz="1800" dirty="0">
              <a:solidFill>
                <a:schemeClr val="dk2"/>
              </a:solidFill>
              <a:latin typeface="Montserrat Black"/>
              <a:ea typeface="Montserrat Black"/>
              <a:cs typeface="Montserrat Black"/>
              <a:sym typeface="Montserrat Black"/>
            </a:endParaRPr>
          </a:p>
        </p:txBody>
      </p:sp>
      <p:sp>
        <p:nvSpPr>
          <p:cNvPr id="1891" name="Google Shape;1891;p54"/>
          <p:cNvSpPr txBox="1"/>
          <p:nvPr/>
        </p:nvSpPr>
        <p:spPr>
          <a:xfrm>
            <a:off x="764588" y="1759613"/>
            <a:ext cx="2246400"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gathering and storing information</a:t>
            </a:r>
            <a:endParaRPr dirty="0">
              <a:solidFill>
                <a:schemeClr val="dk1"/>
              </a:solidFill>
              <a:latin typeface="Montserrat Medium"/>
              <a:ea typeface="Montserrat Medium"/>
              <a:cs typeface="Montserrat Medium"/>
              <a:sym typeface="Montserrat Medium"/>
            </a:endParaRPr>
          </a:p>
        </p:txBody>
      </p:sp>
      <p:sp>
        <p:nvSpPr>
          <p:cNvPr id="1892" name="Google Shape;1892;p54"/>
          <p:cNvSpPr txBox="1"/>
          <p:nvPr/>
        </p:nvSpPr>
        <p:spPr>
          <a:xfrm>
            <a:off x="2065153" y="3250537"/>
            <a:ext cx="3194399" cy="568775"/>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US" sz="1800" dirty="0">
                <a:solidFill>
                  <a:schemeClr val="dk2"/>
                </a:solidFill>
                <a:latin typeface="Montserrat Black"/>
                <a:ea typeface="Montserrat Black"/>
                <a:cs typeface="Montserrat Black"/>
                <a:sym typeface="Montserrat Black"/>
              </a:rPr>
              <a:t>Exploratory Data Analysis</a:t>
            </a:r>
            <a:endParaRPr sz="1800" dirty="0">
              <a:solidFill>
                <a:schemeClr val="dk2"/>
              </a:solidFill>
              <a:latin typeface="Montserrat Black"/>
              <a:ea typeface="Montserrat Black"/>
              <a:cs typeface="Montserrat Black"/>
              <a:sym typeface="Montserrat Black"/>
            </a:endParaRPr>
          </a:p>
        </p:txBody>
      </p:sp>
      <p:sp>
        <p:nvSpPr>
          <p:cNvPr id="1893" name="Google Shape;1893;p54"/>
          <p:cNvSpPr txBox="1"/>
          <p:nvPr/>
        </p:nvSpPr>
        <p:spPr>
          <a:xfrm>
            <a:off x="2630029" y="3658474"/>
            <a:ext cx="2246400" cy="504000"/>
          </a:xfrm>
          <a:prstGeom prst="rect">
            <a:avLst/>
          </a:prstGeom>
          <a:noFill/>
          <a:ln>
            <a:noFill/>
          </a:ln>
        </p:spPr>
        <p:txBody>
          <a:bodyPr spcFirstLastPara="1" wrap="square" lIns="90000" tIns="91425" rIns="90000" bIns="91425" anchor="t" anchorCtr="0">
            <a:noAutofit/>
          </a:bodyPr>
          <a:lstStyle/>
          <a:p>
            <a:pPr algn="ctr"/>
            <a:r>
              <a:rPr lang="en-US" b="0" i="0" u="none" strike="noStrike" dirty="0">
                <a:solidFill>
                  <a:srgbClr val="000000"/>
                </a:solidFill>
                <a:effectLst/>
              </a:rPr>
              <a:t>(EDA) involves the use of statistical and visualization techniques to know about the dataset </a:t>
            </a:r>
          </a:p>
          <a:p>
            <a:pPr marL="0" lvl="0" indent="0" algn="ctr" rtl="0">
              <a:spcBef>
                <a:spcPts val="0"/>
              </a:spcBef>
              <a:spcAft>
                <a:spcPts val="0"/>
              </a:spcAft>
              <a:buNone/>
            </a:pPr>
            <a:endParaRPr dirty="0">
              <a:solidFill>
                <a:schemeClr val="dk1"/>
              </a:solidFill>
              <a:latin typeface="Montserrat Medium"/>
              <a:ea typeface="Montserrat Medium"/>
              <a:cs typeface="Montserrat Medium"/>
              <a:sym typeface="Montserrat Medium"/>
            </a:endParaRPr>
          </a:p>
        </p:txBody>
      </p:sp>
      <p:sp>
        <p:nvSpPr>
          <p:cNvPr id="1894" name="Google Shape;1894;p54"/>
          <p:cNvSpPr txBox="1"/>
          <p:nvPr/>
        </p:nvSpPr>
        <p:spPr>
          <a:xfrm>
            <a:off x="4358397" y="1281000"/>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US" dirty="0">
                <a:solidFill>
                  <a:schemeClr val="dk2"/>
                </a:solidFill>
                <a:latin typeface="Montserrat Black"/>
                <a:ea typeface="Montserrat Black"/>
                <a:cs typeface="Montserrat Black"/>
                <a:sym typeface="Montserrat Black"/>
              </a:rPr>
              <a:t>Data Cleaning and Pre- Processing</a:t>
            </a:r>
            <a:endParaRPr dirty="0">
              <a:solidFill>
                <a:schemeClr val="dk2"/>
              </a:solidFill>
              <a:latin typeface="Montserrat Black"/>
              <a:ea typeface="Montserrat Black"/>
              <a:cs typeface="Montserrat Black"/>
              <a:sym typeface="Montserrat Black"/>
            </a:endParaRPr>
          </a:p>
        </p:txBody>
      </p:sp>
      <p:sp>
        <p:nvSpPr>
          <p:cNvPr id="1895" name="Google Shape;1895;p54"/>
          <p:cNvSpPr txBox="1"/>
          <p:nvPr/>
        </p:nvSpPr>
        <p:spPr>
          <a:xfrm>
            <a:off x="4358397" y="1758900"/>
            <a:ext cx="4659768" cy="504000"/>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US" dirty="0"/>
              <a:t>Preparing</a:t>
            </a:r>
            <a:r>
              <a:rPr lang="en-US" b="0" i="0" u="none" strike="noStrike" dirty="0">
                <a:solidFill>
                  <a:srgbClr val="000000"/>
                </a:solidFill>
                <a:effectLst/>
                <a:latin typeface="-webkit-standard"/>
              </a:rPr>
              <a:t> the raw data for models by removing any errors, or missing values, &amp; transforming the data </a:t>
            </a:r>
            <a:r>
              <a:rPr lang="en-US" dirty="0"/>
              <a:t>into</a:t>
            </a:r>
            <a:r>
              <a:rPr lang="en-US" b="0" i="0" u="none" strike="noStrike" dirty="0">
                <a:solidFill>
                  <a:srgbClr val="000000"/>
                </a:solidFill>
                <a:effectLst/>
                <a:latin typeface="-webkit-standard"/>
              </a:rPr>
              <a:t> a format suitable for analysis.</a:t>
            </a:r>
            <a:endParaRPr dirty="0">
              <a:solidFill>
                <a:schemeClr val="dk1"/>
              </a:solidFill>
              <a:latin typeface="Montserrat Medium"/>
              <a:ea typeface="Montserrat Medium"/>
              <a:cs typeface="Montserrat Medium"/>
              <a:sym typeface="Montserrat Medium"/>
            </a:endParaRPr>
          </a:p>
        </p:txBody>
      </p:sp>
      <p:sp>
        <p:nvSpPr>
          <p:cNvPr id="1896" name="Google Shape;1896;p54"/>
          <p:cNvSpPr txBox="1"/>
          <p:nvPr/>
        </p:nvSpPr>
        <p:spPr>
          <a:xfrm>
            <a:off x="6177595" y="3257875"/>
            <a:ext cx="2246400" cy="554100"/>
          </a:xfrm>
          <a:prstGeom prst="rect">
            <a:avLst/>
          </a:prstGeom>
          <a:noFill/>
          <a:ln>
            <a:noFill/>
          </a:ln>
        </p:spPr>
        <p:txBody>
          <a:bodyPr spcFirstLastPara="1" wrap="square" lIns="90000" tIns="91425" rIns="90000" bIns="91425" anchor="ctr" anchorCtr="0">
            <a:noAutofit/>
          </a:bodyPr>
          <a:lstStyle/>
          <a:p>
            <a:pPr marL="0" lvl="0" indent="0" algn="ctr" rtl="0">
              <a:spcBef>
                <a:spcPts val="0"/>
              </a:spcBef>
              <a:spcAft>
                <a:spcPts val="0"/>
              </a:spcAft>
              <a:buNone/>
            </a:pPr>
            <a:r>
              <a:rPr lang="en-US" sz="1600" dirty="0">
                <a:solidFill>
                  <a:schemeClr val="dk2"/>
                </a:solidFill>
                <a:latin typeface="Montserrat Black"/>
                <a:ea typeface="Montserrat Black"/>
                <a:cs typeface="Montserrat Black"/>
                <a:sym typeface="Montserrat Black"/>
              </a:rPr>
              <a:t>Data Pre-Processing</a:t>
            </a:r>
            <a:endParaRPr sz="1600" dirty="0">
              <a:solidFill>
                <a:schemeClr val="dk2"/>
              </a:solidFill>
              <a:latin typeface="Montserrat Black"/>
              <a:ea typeface="Montserrat Black"/>
              <a:cs typeface="Montserrat Black"/>
              <a:sym typeface="Montserrat Black"/>
            </a:endParaRPr>
          </a:p>
        </p:txBody>
      </p:sp>
      <p:sp>
        <p:nvSpPr>
          <p:cNvPr id="1897" name="Google Shape;1897;p54"/>
          <p:cNvSpPr txBox="1"/>
          <p:nvPr/>
        </p:nvSpPr>
        <p:spPr>
          <a:xfrm>
            <a:off x="5270768" y="3687049"/>
            <a:ext cx="3963404" cy="753451"/>
          </a:xfrm>
          <a:prstGeom prst="rect">
            <a:avLst/>
          </a:prstGeom>
          <a:noFill/>
          <a:ln>
            <a:noFill/>
          </a:ln>
        </p:spPr>
        <p:txBody>
          <a:bodyPr spcFirstLastPara="1" wrap="square" lIns="90000" tIns="91425" rIns="90000" bIns="91425" anchor="t" anchorCtr="0">
            <a:noAutofit/>
          </a:bodyPr>
          <a:lstStyle/>
          <a:p>
            <a:pPr marL="0" lvl="0" indent="0" algn="ctr" rtl="0">
              <a:spcBef>
                <a:spcPts val="0"/>
              </a:spcBef>
              <a:spcAft>
                <a:spcPts val="0"/>
              </a:spcAft>
              <a:buNone/>
            </a:pPr>
            <a:r>
              <a:rPr lang="en-US" sz="1300" dirty="0">
                <a:solidFill>
                  <a:schemeClr val="dk1"/>
                </a:solidFill>
                <a:latin typeface="Montserrat Medium"/>
                <a:ea typeface="Montserrat Medium"/>
                <a:cs typeface="Montserrat Medium"/>
                <a:sym typeface="Montserrat Medium"/>
              </a:rPr>
              <a:t>involves transforming the raw data into a format for analysis and ML models, including tasks such as cleaning, normalization, scaling, and feature engineering</a:t>
            </a:r>
            <a:r>
              <a:rPr lang="en-US" dirty="0">
                <a:solidFill>
                  <a:schemeClr val="dk1"/>
                </a:solidFill>
                <a:latin typeface="Montserrat Medium"/>
                <a:ea typeface="Montserrat Medium"/>
                <a:cs typeface="Montserrat Medium"/>
                <a:sym typeface="Montserrat Medium"/>
              </a:rPr>
              <a:t>.</a:t>
            </a:r>
            <a:endParaRPr dirty="0">
              <a:solidFill>
                <a:schemeClr val="dk1"/>
              </a:solidFill>
              <a:latin typeface="Montserrat Medium"/>
              <a:ea typeface="Montserrat Medium"/>
              <a:cs typeface="Montserrat Medium"/>
              <a:sym typeface="Montserrat Medium"/>
            </a:endParaRPr>
          </a:p>
        </p:txBody>
      </p:sp>
      <p:grpSp>
        <p:nvGrpSpPr>
          <p:cNvPr id="1898" name="Google Shape;1898;p54"/>
          <p:cNvGrpSpPr/>
          <p:nvPr/>
        </p:nvGrpSpPr>
        <p:grpSpPr>
          <a:xfrm>
            <a:off x="5300770" y="2475208"/>
            <a:ext cx="361678" cy="360934"/>
            <a:chOff x="4308678" y="1886025"/>
            <a:chExt cx="361678" cy="360934"/>
          </a:xfrm>
        </p:grpSpPr>
        <p:sp>
          <p:nvSpPr>
            <p:cNvPr id="1899" name="Google Shape;1899;p54"/>
            <p:cNvSpPr/>
            <p:nvPr/>
          </p:nvSpPr>
          <p:spPr>
            <a:xfrm>
              <a:off x="4326664" y="1886025"/>
              <a:ext cx="343691" cy="360723"/>
            </a:xfrm>
            <a:custGeom>
              <a:avLst/>
              <a:gdLst/>
              <a:ahLst/>
              <a:cxnLst/>
              <a:rect l="l" t="t" r="r" b="b"/>
              <a:pathLst>
                <a:path w="21794" h="22874" extrusionOk="0">
                  <a:moveTo>
                    <a:pt x="10356" y="1"/>
                  </a:moveTo>
                  <a:cubicBezTo>
                    <a:pt x="10112" y="1"/>
                    <a:pt x="9908" y="200"/>
                    <a:pt x="9908" y="448"/>
                  </a:cubicBezTo>
                  <a:lnTo>
                    <a:pt x="9908" y="2310"/>
                  </a:lnTo>
                  <a:lnTo>
                    <a:pt x="8977" y="1379"/>
                  </a:lnTo>
                  <a:cubicBezTo>
                    <a:pt x="8891" y="1293"/>
                    <a:pt x="8777" y="1250"/>
                    <a:pt x="8662" y="1250"/>
                  </a:cubicBezTo>
                  <a:cubicBezTo>
                    <a:pt x="8548" y="1250"/>
                    <a:pt x="8434" y="1293"/>
                    <a:pt x="8347" y="1379"/>
                  </a:cubicBezTo>
                  <a:cubicBezTo>
                    <a:pt x="8172" y="1552"/>
                    <a:pt x="8172" y="1837"/>
                    <a:pt x="8347" y="2009"/>
                  </a:cubicBezTo>
                  <a:lnTo>
                    <a:pt x="9846" y="3510"/>
                  </a:lnTo>
                  <a:cubicBezTo>
                    <a:pt x="9867" y="3531"/>
                    <a:pt x="9885" y="3547"/>
                    <a:pt x="9908" y="3562"/>
                  </a:cubicBezTo>
                  <a:lnTo>
                    <a:pt x="9908" y="8076"/>
                  </a:lnTo>
                  <a:lnTo>
                    <a:pt x="7150" y="5317"/>
                  </a:lnTo>
                  <a:lnTo>
                    <a:pt x="7150" y="3615"/>
                  </a:lnTo>
                  <a:cubicBezTo>
                    <a:pt x="7150" y="3369"/>
                    <a:pt x="6951" y="3168"/>
                    <a:pt x="6703" y="3168"/>
                  </a:cubicBezTo>
                  <a:cubicBezTo>
                    <a:pt x="6457" y="3168"/>
                    <a:pt x="6255" y="3366"/>
                    <a:pt x="6255" y="3615"/>
                  </a:cubicBezTo>
                  <a:lnTo>
                    <a:pt x="6255" y="4425"/>
                  </a:lnTo>
                  <a:lnTo>
                    <a:pt x="5356" y="3526"/>
                  </a:lnTo>
                  <a:cubicBezTo>
                    <a:pt x="5270" y="3440"/>
                    <a:pt x="5155" y="3396"/>
                    <a:pt x="5041" y="3396"/>
                  </a:cubicBezTo>
                  <a:cubicBezTo>
                    <a:pt x="4926" y="3396"/>
                    <a:pt x="4812" y="3440"/>
                    <a:pt x="4726" y="3526"/>
                  </a:cubicBezTo>
                  <a:cubicBezTo>
                    <a:pt x="4550" y="3701"/>
                    <a:pt x="4550" y="3983"/>
                    <a:pt x="4726" y="4159"/>
                  </a:cubicBezTo>
                  <a:lnTo>
                    <a:pt x="6794" y="6227"/>
                  </a:lnTo>
                  <a:lnTo>
                    <a:pt x="4441" y="6227"/>
                  </a:lnTo>
                  <a:cubicBezTo>
                    <a:pt x="4195" y="6227"/>
                    <a:pt x="3994" y="6426"/>
                    <a:pt x="3994" y="6674"/>
                  </a:cubicBezTo>
                  <a:cubicBezTo>
                    <a:pt x="3994" y="6920"/>
                    <a:pt x="4192" y="7121"/>
                    <a:pt x="4441" y="7121"/>
                  </a:cubicBezTo>
                  <a:lnTo>
                    <a:pt x="7686" y="7121"/>
                  </a:lnTo>
                  <a:lnTo>
                    <a:pt x="9877" y="9313"/>
                  </a:lnTo>
                  <a:cubicBezTo>
                    <a:pt x="9885" y="9323"/>
                    <a:pt x="9893" y="9328"/>
                    <a:pt x="9903" y="9336"/>
                  </a:cubicBezTo>
                  <a:lnTo>
                    <a:pt x="9903" y="12636"/>
                  </a:lnTo>
                  <a:lnTo>
                    <a:pt x="8836" y="12636"/>
                  </a:lnTo>
                  <a:lnTo>
                    <a:pt x="7722" y="11522"/>
                  </a:lnTo>
                  <a:lnTo>
                    <a:pt x="8860" y="10385"/>
                  </a:lnTo>
                  <a:cubicBezTo>
                    <a:pt x="9032" y="10212"/>
                    <a:pt x="9032" y="9927"/>
                    <a:pt x="8860" y="9755"/>
                  </a:cubicBezTo>
                  <a:cubicBezTo>
                    <a:pt x="8774" y="9667"/>
                    <a:pt x="8659" y="9623"/>
                    <a:pt x="8545" y="9623"/>
                  </a:cubicBezTo>
                  <a:cubicBezTo>
                    <a:pt x="8430" y="9623"/>
                    <a:pt x="8316" y="9667"/>
                    <a:pt x="8230" y="9755"/>
                  </a:cubicBezTo>
                  <a:lnTo>
                    <a:pt x="7092" y="10892"/>
                  </a:lnTo>
                  <a:lnTo>
                    <a:pt x="6012" y="9812"/>
                  </a:lnTo>
                  <a:cubicBezTo>
                    <a:pt x="5926" y="9726"/>
                    <a:pt x="5812" y="9683"/>
                    <a:pt x="5697" y="9683"/>
                  </a:cubicBezTo>
                  <a:cubicBezTo>
                    <a:pt x="5583" y="9683"/>
                    <a:pt x="5468" y="9726"/>
                    <a:pt x="5382" y="9812"/>
                  </a:cubicBezTo>
                  <a:cubicBezTo>
                    <a:pt x="5209" y="9985"/>
                    <a:pt x="5209" y="10270"/>
                    <a:pt x="5382" y="10442"/>
                  </a:cubicBezTo>
                  <a:lnTo>
                    <a:pt x="7579" y="12639"/>
                  </a:lnTo>
                  <a:lnTo>
                    <a:pt x="5042" y="12639"/>
                  </a:lnTo>
                  <a:cubicBezTo>
                    <a:pt x="4796" y="12639"/>
                    <a:pt x="4595" y="12840"/>
                    <a:pt x="4595" y="13088"/>
                  </a:cubicBezTo>
                  <a:cubicBezTo>
                    <a:pt x="4595" y="13332"/>
                    <a:pt x="4794" y="13536"/>
                    <a:pt x="5042" y="13536"/>
                  </a:cubicBezTo>
                  <a:lnTo>
                    <a:pt x="9908" y="13536"/>
                  </a:lnTo>
                  <a:lnTo>
                    <a:pt x="9908" y="15144"/>
                  </a:lnTo>
                  <a:cubicBezTo>
                    <a:pt x="8951" y="14817"/>
                    <a:pt x="7934" y="14644"/>
                    <a:pt x="6896" y="14644"/>
                  </a:cubicBezTo>
                  <a:cubicBezTo>
                    <a:pt x="5604" y="14644"/>
                    <a:pt x="4352" y="14901"/>
                    <a:pt x="3178" y="15416"/>
                  </a:cubicBezTo>
                  <a:cubicBezTo>
                    <a:pt x="2045" y="15907"/>
                    <a:pt x="1033" y="16613"/>
                    <a:pt x="171" y="17510"/>
                  </a:cubicBezTo>
                  <a:cubicBezTo>
                    <a:pt x="1" y="17685"/>
                    <a:pt x="8" y="17970"/>
                    <a:pt x="184" y="18140"/>
                  </a:cubicBezTo>
                  <a:cubicBezTo>
                    <a:pt x="270" y="18223"/>
                    <a:pt x="382" y="18264"/>
                    <a:pt x="494" y="18264"/>
                  </a:cubicBezTo>
                  <a:cubicBezTo>
                    <a:pt x="612" y="18264"/>
                    <a:pt x="729" y="18219"/>
                    <a:pt x="816" y="18127"/>
                  </a:cubicBezTo>
                  <a:cubicBezTo>
                    <a:pt x="2419" y="16454"/>
                    <a:pt x="4577" y="15536"/>
                    <a:pt x="6891" y="15536"/>
                  </a:cubicBezTo>
                  <a:cubicBezTo>
                    <a:pt x="9244" y="15536"/>
                    <a:pt x="11477" y="16517"/>
                    <a:pt x="13070" y="18235"/>
                  </a:cubicBezTo>
                  <a:cubicBezTo>
                    <a:pt x="12991" y="18350"/>
                    <a:pt x="12916" y="18467"/>
                    <a:pt x="12848" y="18593"/>
                  </a:cubicBezTo>
                  <a:cubicBezTo>
                    <a:pt x="12301" y="18339"/>
                    <a:pt x="11702" y="18208"/>
                    <a:pt x="11093" y="18208"/>
                  </a:cubicBezTo>
                  <a:cubicBezTo>
                    <a:pt x="8779" y="18208"/>
                    <a:pt x="6896" y="20091"/>
                    <a:pt x="6896" y="22405"/>
                  </a:cubicBezTo>
                  <a:cubicBezTo>
                    <a:pt x="6896" y="22651"/>
                    <a:pt x="7095" y="22855"/>
                    <a:pt x="7343" y="22855"/>
                  </a:cubicBezTo>
                  <a:cubicBezTo>
                    <a:pt x="7589" y="22855"/>
                    <a:pt x="7790" y="22654"/>
                    <a:pt x="7790" y="22405"/>
                  </a:cubicBezTo>
                  <a:cubicBezTo>
                    <a:pt x="7790" y="20583"/>
                    <a:pt x="9276" y="19103"/>
                    <a:pt x="11096" y="19103"/>
                  </a:cubicBezTo>
                  <a:cubicBezTo>
                    <a:pt x="11702" y="19103"/>
                    <a:pt x="12296" y="19267"/>
                    <a:pt x="12811" y="19581"/>
                  </a:cubicBezTo>
                  <a:cubicBezTo>
                    <a:pt x="12885" y="19624"/>
                    <a:pt x="12967" y="19647"/>
                    <a:pt x="13049" y="19647"/>
                  </a:cubicBezTo>
                  <a:cubicBezTo>
                    <a:pt x="13092" y="19647"/>
                    <a:pt x="13135" y="19641"/>
                    <a:pt x="13177" y="19628"/>
                  </a:cubicBezTo>
                  <a:cubicBezTo>
                    <a:pt x="13303" y="19589"/>
                    <a:pt x="13399" y="19500"/>
                    <a:pt x="13452" y="19383"/>
                  </a:cubicBezTo>
                  <a:cubicBezTo>
                    <a:pt x="13593" y="19064"/>
                    <a:pt x="13773" y="18768"/>
                    <a:pt x="13988" y="18507"/>
                  </a:cubicBezTo>
                  <a:cubicBezTo>
                    <a:pt x="13993" y="18501"/>
                    <a:pt x="14001" y="18493"/>
                    <a:pt x="14009" y="18483"/>
                  </a:cubicBezTo>
                  <a:cubicBezTo>
                    <a:pt x="14733" y="17599"/>
                    <a:pt x="15831" y="17063"/>
                    <a:pt x="17010" y="17063"/>
                  </a:cubicBezTo>
                  <a:cubicBezTo>
                    <a:pt x="19152" y="17063"/>
                    <a:pt x="20896" y="18805"/>
                    <a:pt x="20896" y="20949"/>
                  </a:cubicBezTo>
                  <a:lnTo>
                    <a:pt x="20896" y="22426"/>
                  </a:lnTo>
                  <a:cubicBezTo>
                    <a:pt x="20896" y="22672"/>
                    <a:pt x="21098" y="22873"/>
                    <a:pt x="21346" y="22873"/>
                  </a:cubicBezTo>
                  <a:cubicBezTo>
                    <a:pt x="21592" y="22873"/>
                    <a:pt x="21793" y="22675"/>
                    <a:pt x="21793" y="22426"/>
                  </a:cubicBezTo>
                  <a:lnTo>
                    <a:pt x="21793" y="20949"/>
                  </a:lnTo>
                  <a:cubicBezTo>
                    <a:pt x="21790" y="18308"/>
                    <a:pt x="19646" y="16164"/>
                    <a:pt x="17010" y="16164"/>
                  </a:cubicBezTo>
                  <a:cubicBezTo>
                    <a:pt x="15729" y="16164"/>
                    <a:pt x="14532" y="16676"/>
                    <a:pt x="13650" y="17542"/>
                  </a:cubicBezTo>
                  <a:cubicBezTo>
                    <a:pt x="12829" y="16676"/>
                    <a:pt x="11862" y="15986"/>
                    <a:pt x="10800" y="15497"/>
                  </a:cubicBezTo>
                  <a:lnTo>
                    <a:pt x="10800" y="14299"/>
                  </a:lnTo>
                  <a:lnTo>
                    <a:pt x="12382" y="12717"/>
                  </a:lnTo>
                  <a:lnTo>
                    <a:pt x="13478" y="13813"/>
                  </a:lnTo>
                  <a:cubicBezTo>
                    <a:pt x="13567" y="13902"/>
                    <a:pt x="13679" y="13944"/>
                    <a:pt x="13794" y="13944"/>
                  </a:cubicBezTo>
                  <a:cubicBezTo>
                    <a:pt x="13909" y="13944"/>
                    <a:pt x="14024" y="13902"/>
                    <a:pt x="14111" y="13813"/>
                  </a:cubicBezTo>
                  <a:cubicBezTo>
                    <a:pt x="14286" y="13640"/>
                    <a:pt x="14286" y="13355"/>
                    <a:pt x="14111" y="13183"/>
                  </a:cubicBezTo>
                  <a:lnTo>
                    <a:pt x="13017" y="12087"/>
                  </a:lnTo>
                  <a:lnTo>
                    <a:pt x="13752" y="11352"/>
                  </a:lnTo>
                  <a:cubicBezTo>
                    <a:pt x="13925" y="11180"/>
                    <a:pt x="13925" y="10895"/>
                    <a:pt x="13752" y="10722"/>
                  </a:cubicBezTo>
                  <a:cubicBezTo>
                    <a:pt x="13666" y="10634"/>
                    <a:pt x="13552" y="10591"/>
                    <a:pt x="13437" y="10591"/>
                  </a:cubicBezTo>
                  <a:cubicBezTo>
                    <a:pt x="13323" y="10591"/>
                    <a:pt x="13208" y="10634"/>
                    <a:pt x="13122" y="10722"/>
                  </a:cubicBezTo>
                  <a:lnTo>
                    <a:pt x="10803" y="13039"/>
                  </a:lnTo>
                  <a:lnTo>
                    <a:pt x="10803" y="11041"/>
                  </a:lnTo>
                  <a:lnTo>
                    <a:pt x="13282" y="8565"/>
                  </a:lnTo>
                  <a:lnTo>
                    <a:pt x="15543" y="8565"/>
                  </a:lnTo>
                  <a:lnTo>
                    <a:pt x="16365" y="9383"/>
                  </a:lnTo>
                  <a:cubicBezTo>
                    <a:pt x="16453" y="9472"/>
                    <a:pt x="16566" y="9514"/>
                    <a:pt x="16681" y="9514"/>
                  </a:cubicBezTo>
                  <a:cubicBezTo>
                    <a:pt x="16796" y="9514"/>
                    <a:pt x="16911" y="9472"/>
                    <a:pt x="16997" y="9383"/>
                  </a:cubicBezTo>
                  <a:cubicBezTo>
                    <a:pt x="17173" y="9211"/>
                    <a:pt x="17173" y="8926"/>
                    <a:pt x="16997" y="8753"/>
                  </a:cubicBezTo>
                  <a:lnTo>
                    <a:pt x="16809" y="8565"/>
                  </a:lnTo>
                  <a:lnTo>
                    <a:pt x="17635" y="8565"/>
                  </a:lnTo>
                  <a:cubicBezTo>
                    <a:pt x="17881" y="8565"/>
                    <a:pt x="18083" y="8363"/>
                    <a:pt x="18083" y="8115"/>
                  </a:cubicBezTo>
                  <a:cubicBezTo>
                    <a:pt x="18083" y="7872"/>
                    <a:pt x="17884" y="7668"/>
                    <a:pt x="17635" y="7668"/>
                  </a:cubicBezTo>
                  <a:lnTo>
                    <a:pt x="14173" y="7668"/>
                  </a:lnTo>
                  <a:lnTo>
                    <a:pt x="15818" y="6023"/>
                  </a:lnTo>
                  <a:cubicBezTo>
                    <a:pt x="15991" y="5850"/>
                    <a:pt x="15991" y="5565"/>
                    <a:pt x="15818" y="5393"/>
                  </a:cubicBezTo>
                  <a:cubicBezTo>
                    <a:pt x="15732" y="5307"/>
                    <a:pt x="15617" y="5263"/>
                    <a:pt x="15503" y="5263"/>
                  </a:cubicBezTo>
                  <a:cubicBezTo>
                    <a:pt x="15389" y="5263"/>
                    <a:pt x="15274" y="5307"/>
                    <a:pt x="15188" y="5393"/>
                  </a:cubicBezTo>
                  <a:lnTo>
                    <a:pt x="13093" y="7487"/>
                  </a:lnTo>
                  <a:lnTo>
                    <a:pt x="13093" y="6292"/>
                  </a:lnTo>
                  <a:cubicBezTo>
                    <a:pt x="13093" y="6047"/>
                    <a:pt x="12892" y="5845"/>
                    <a:pt x="12644" y="5845"/>
                  </a:cubicBezTo>
                  <a:cubicBezTo>
                    <a:pt x="12400" y="5845"/>
                    <a:pt x="12196" y="6044"/>
                    <a:pt x="12196" y="6292"/>
                  </a:cubicBezTo>
                  <a:lnTo>
                    <a:pt x="12196" y="8382"/>
                  </a:lnTo>
                  <a:lnTo>
                    <a:pt x="10800" y="9775"/>
                  </a:lnTo>
                  <a:lnTo>
                    <a:pt x="10800" y="5288"/>
                  </a:lnTo>
                  <a:lnTo>
                    <a:pt x="12262" y="3827"/>
                  </a:lnTo>
                  <a:lnTo>
                    <a:pt x="13159" y="4723"/>
                  </a:lnTo>
                  <a:cubicBezTo>
                    <a:pt x="13245" y="4810"/>
                    <a:pt x="13360" y="4854"/>
                    <a:pt x="13475" y="4854"/>
                  </a:cubicBezTo>
                  <a:cubicBezTo>
                    <a:pt x="13590" y="4854"/>
                    <a:pt x="13703" y="4810"/>
                    <a:pt x="13792" y="4723"/>
                  </a:cubicBezTo>
                  <a:cubicBezTo>
                    <a:pt x="13964" y="4548"/>
                    <a:pt x="13964" y="4266"/>
                    <a:pt x="13792" y="4091"/>
                  </a:cubicBezTo>
                  <a:lnTo>
                    <a:pt x="12897" y="3196"/>
                  </a:lnTo>
                  <a:lnTo>
                    <a:pt x="13985" y="2109"/>
                  </a:lnTo>
                  <a:cubicBezTo>
                    <a:pt x="14158" y="1933"/>
                    <a:pt x="14158" y="1651"/>
                    <a:pt x="13985" y="1476"/>
                  </a:cubicBezTo>
                  <a:cubicBezTo>
                    <a:pt x="13899" y="1389"/>
                    <a:pt x="13784" y="1346"/>
                    <a:pt x="13670" y="1346"/>
                  </a:cubicBezTo>
                  <a:cubicBezTo>
                    <a:pt x="13556" y="1346"/>
                    <a:pt x="13441" y="1389"/>
                    <a:pt x="13355" y="1476"/>
                  </a:cubicBezTo>
                  <a:lnTo>
                    <a:pt x="10805" y="4025"/>
                  </a:lnTo>
                  <a:lnTo>
                    <a:pt x="10805" y="448"/>
                  </a:lnTo>
                  <a:cubicBezTo>
                    <a:pt x="10805" y="202"/>
                    <a:pt x="10604" y="1"/>
                    <a:pt x="10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4308678" y="2182835"/>
              <a:ext cx="16133" cy="14146"/>
            </a:xfrm>
            <a:custGeom>
              <a:avLst/>
              <a:gdLst/>
              <a:ahLst/>
              <a:cxnLst/>
              <a:rect l="l" t="t" r="r" b="b"/>
              <a:pathLst>
                <a:path w="1023" h="897" extrusionOk="0">
                  <a:moveTo>
                    <a:pt x="513" y="0"/>
                  </a:moveTo>
                  <a:cubicBezTo>
                    <a:pt x="364" y="0"/>
                    <a:pt x="217" y="75"/>
                    <a:pt x="134" y="211"/>
                  </a:cubicBezTo>
                  <a:cubicBezTo>
                    <a:pt x="0" y="420"/>
                    <a:pt x="63" y="695"/>
                    <a:pt x="272" y="828"/>
                  </a:cubicBezTo>
                  <a:cubicBezTo>
                    <a:pt x="348" y="878"/>
                    <a:pt x="429" y="896"/>
                    <a:pt x="510" y="896"/>
                  </a:cubicBezTo>
                  <a:cubicBezTo>
                    <a:pt x="657" y="896"/>
                    <a:pt x="801" y="826"/>
                    <a:pt x="887" y="690"/>
                  </a:cubicBezTo>
                  <a:lnTo>
                    <a:pt x="892" y="677"/>
                  </a:lnTo>
                  <a:cubicBezTo>
                    <a:pt x="1023" y="473"/>
                    <a:pt x="958" y="198"/>
                    <a:pt x="748" y="67"/>
                  </a:cubicBezTo>
                  <a:cubicBezTo>
                    <a:pt x="675" y="22"/>
                    <a:pt x="594"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4584104" y="1949148"/>
              <a:ext cx="14161" cy="14130"/>
            </a:xfrm>
            <a:custGeom>
              <a:avLst/>
              <a:gdLst/>
              <a:ahLst/>
              <a:cxnLst/>
              <a:rect l="l" t="t" r="r" b="b"/>
              <a:pathLst>
                <a:path w="898" h="896" extrusionOk="0">
                  <a:moveTo>
                    <a:pt x="448" y="1"/>
                  </a:moveTo>
                  <a:cubicBezTo>
                    <a:pt x="330" y="1"/>
                    <a:pt x="218" y="48"/>
                    <a:pt x="131" y="131"/>
                  </a:cubicBezTo>
                  <a:cubicBezTo>
                    <a:pt x="50" y="213"/>
                    <a:pt x="0" y="330"/>
                    <a:pt x="0" y="448"/>
                  </a:cubicBezTo>
                  <a:cubicBezTo>
                    <a:pt x="0" y="566"/>
                    <a:pt x="50" y="681"/>
                    <a:pt x="131" y="764"/>
                  </a:cubicBezTo>
                  <a:cubicBezTo>
                    <a:pt x="218" y="845"/>
                    <a:pt x="333" y="895"/>
                    <a:pt x="448" y="895"/>
                  </a:cubicBezTo>
                  <a:cubicBezTo>
                    <a:pt x="568" y="895"/>
                    <a:pt x="680" y="845"/>
                    <a:pt x="767" y="764"/>
                  </a:cubicBezTo>
                  <a:cubicBezTo>
                    <a:pt x="848" y="683"/>
                    <a:pt x="897" y="566"/>
                    <a:pt x="897" y="448"/>
                  </a:cubicBezTo>
                  <a:cubicBezTo>
                    <a:pt x="897" y="330"/>
                    <a:pt x="848" y="215"/>
                    <a:pt x="767" y="131"/>
                  </a:cubicBezTo>
                  <a:cubicBezTo>
                    <a:pt x="680" y="48"/>
                    <a:pt x="568"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4329962" y="2189461"/>
              <a:ext cx="58775" cy="57497"/>
            </a:xfrm>
            <a:custGeom>
              <a:avLst/>
              <a:gdLst/>
              <a:ahLst/>
              <a:cxnLst/>
              <a:rect l="l" t="t" r="r" b="b"/>
              <a:pathLst>
                <a:path w="3727" h="3646" extrusionOk="0">
                  <a:moveTo>
                    <a:pt x="2025" y="942"/>
                  </a:moveTo>
                  <a:lnTo>
                    <a:pt x="2783" y="1700"/>
                  </a:lnTo>
                  <a:lnTo>
                    <a:pt x="1779" y="2702"/>
                  </a:lnTo>
                  <a:lnTo>
                    <a:pt x="1021" y="1943"/>
                  </a:lnTo>
                  <a:lnTo>
                    <a:pt x="2025" y="942"/>
                  </a:lnTo>
                  <a:close/>
                  <a:moveTo>
                    <a:pt x="2025" y="0"/>
                  </a:moveTo>
                  <a:cubicBezTo>
                    <a:pt x="1818" y="0"/>
                    <a:pt x="1627" y="82"/>
                    <a:pt x="1478" y="225"/>
                  </a:cubicBezTo>
                  <a:lnTo>
                    <a:pt x="301" y="1402"/>
                  </a:lnTo>
                  <a:cubicBezTo>
                    <a:pt x="1" y="1703"/>
                    <a:pt x="1" y="2189"/>
                    <a:pt x="301" y="2490"/>
                  </a:cubicBezTo>
                  <a:lnTo>
                    <a:pt x="1235" y="3421"/>
                  </a:lnTo>
                  <a:cubicBezTo>
                    <a:pt x="1384" y="3572"/>
                    <a:pt x="1580" y="3646"/>
                    <a:pt x="1779" y="3646"/>
                  </a:cubicBezTo>
                  <a:cubicBezTo>
                    <a:pt x="1975" y="3646"/>
                    <a:pt x="2176" y="3572"/>
                    <a:pt x="2325" y="3421"/>
                  </a:cubicBezTo>
                  <a:lnTo>
                    <a:pt x="3502" y="2244"/>
                  </a:lnTo>
                  <a:cubicBezTo>
                    <a:pt x="3646" y="2100"/>
                    <a:pt x="3727" y="1904"/>
                    <a:pt x="3727" y="1698"/>
                  </a:cubicBezTo>
                  <a:cubicBezTo>
                    <a:pt x="3727" y="1494"/>
                    <a:pt x="3646" y="1300"/>
                    <a:pt x="3502" y="1154"/>
                  </a:cubicBezTo>
                  <a:lnTo>
                    <a:pt x="2571" y="225"/>
                  </a:lnTo>
                  <a:cubicBezTo>
                    <a:pt x="2427" y="79"/>
                    <a:pt x="2231" y="0"/>
                    <a:pt x="20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4482986" y="2204812"/>
              <a:ext cx="45291" cy="41901"/>
            </a:xfrm>
            <a:custGeom>
              <a:avLst/>
              <a:gdLst/>
              <a:ahLst/>
              <a:cxnLst/>
              <a:rect l="l" t="t" r="r" b="b"/>
              <a:pathLst>
                <a:path w="2872" h="2657" extrusionOk="0">
                  <a:moveTo>
                    <a:pt x="1167" y="892"/>
                  </a:moveTo>
                  <a:cubicBezTo>
                    <a:pt x="1216" y="892"/>
                    <a:pt x="1269" y="905"/>
                    <a:pt x="1324" y="949"/>
                  </a:cubicBezTo>
                  <a:lnTo>
                    <a:pt x="1768" y="1282"/>
                  </a:lnTo>
                  <a:cubicBezTo>
                    <a:pt x="1909" y="1389"/>
                    <a:pt x="1880" y="1527"/>
                    <a:pt x="1865" y="1582"/>
                  </a:cubicBezTo>
                  <a:cubicBezTo>
                    <a:pt x="1844" y="1637"/>
                    <a:pt x="1781" y="1765"/>
                    <a:pt x="1609" y="1765"/>
                  </a:cubicBezTo>
                  <a:lnTo>
                    <a:pt x="1164" y="1765"/>
                  </a:lnTo>
                  <a:cubicBezTo>
                    <a:pt x="1018" y="1765"/>
                    <a:pt x="897" y="1645"/>
                    <a:pt x="897" y="1499"/>
                  </a:cubicBezTo>
                  <a:lnTo>
                    <a:pt x="897" y="1164"/>
                  </a:lnTo>
                  <a:cubicBezTo>
                    <a:pt x="897" y="1015"/>
                    <a:pt x="1002" y="944"/>
                    <a:pt x="1044" y="923"/>
                  </a:cubicBezTo>
                  <a:cubicBezTo>
                    <a:pt x="1067" y="910"/>
                    <a:pt x="1112" y="892"/>
                    <a:pt x="1167" y="892"/>
                  </a:cubicBezTo>
                  <a:close/>
                  <a:moveTo>
                    <a:pt x="1168" y="0"/>
                  </a:moveTo>
                  <a:cubicBezTo>
                    <a:pt x="990" y="0"/>
                    <a:pt x="811" y="42"/>
                    <a:pt x="644" y="126"/>
                  </a:cubicBezTo>
                  <a:cubicBezTo>
                    <a:pt x="249" y="324"/>
                    <a:pt x="0" y="719"/>
                    <a:pt x="0" y="1164"/>
                  </a:cubicBezTo>
                  <a:lnTo>
                    <a:pt x="0" y="1499"/>
                  </a:lnTo>
                  <a:cubicBezTo>
                    <a:pt x="0" y="2139"/>
                    <a:pt x="521" y="2657"/>
                    <a:pt x="1161" y="2657"/>
                  </a:cubicBezTo>
                  <a:lnTo>
                    <a:pt x="1606" y="2657"/>
                  </a:lnTo>
                  <a:cubicBezTo>
                    <a:pt x="2113" y="2657"/>
                    <a:pt x="2547" y="2346"/>
                    <a:pt x="2707" y="1865"/>
                  </a:cubicBezTo>
                  <a:cubicBezTo>
                    <a:pt x="2872" y="1386"/>
                    <a:pt x="2715" y="876"/>
                    <a:pt x="2309" y="570"/>
                  </a:cubicBezTo>
                  <a:lnTo>
                    <a:pt x="1865" y="236"/>
                  </a:lnTo>
                  <a:cubicBezTo>
                    <a:pt x="1659" y="80"/>
                    <a:pt x="1415" y="0"/>
                    <a:pt x="1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4569415" y="2177897"/>
              <a:ext cx="18577" cy="17189"/>
            </a:xfrm>
            <a:custGeom>
              <a:avLst/>
              <a:gdLst/>
              <a:ahLst/>
              <a:cxnLst/>
              <a:rect l="l" t="t" r="r" b="b"/>
              <a:pathLst>
                <a:path w="1178" h="1090" extrusionOk="0">
                  <a:moveTo>
                    <a:pt x="686" y="1"/>
                  </a:moveTo>
                  <a:cubicBezTo>
                    <a:pt x="571" y="1"/>
                    <a:pt x="457" y="44"/>
                    <a:pt x="369" y="132"/>
                  </a:cubicBezTo>
                  <a:lnTo>
                    <a:pt x="173" y="328"/>
                  </a:lnTo>
                  <a:cubicBezTo>
                    <a:pt x="1" y="501"/>
                    <a:pt x="1" y="786"/>
                    <a:pt x="173" y="958"/>
                  </a:cubicBezTo>
                  <a:cubicBezTo>
                    <a:pt x="262" y="1047"/>
                    <a:pt x="377" y="1089"/>
                    <a:pt x="492" y="1089"/>
                  </a:cubicBezTo>
                  <a:cubicBezTo>
                    <a:pt x="605" y="1089"/>
                    <a:pt x="720" y="1047"/>
                    <a:pt x="809" y="958"/>
                  </a:cubicBezTo>
                  <a:lnTo>
                    <a:pt x="1005" y="762"/>
                  </a:lnTo>
                  <a:cubicBezTo>
                    <a:pt x="1177" y="590"/>
                    <a:pt x="1177" y="305"/>
                    <a:pt x="1002" y="132"/>
                  </a:cubicBezTo>
                  <a:cubicBezTo>
                    <a:pt x="914" y="44"/>
                    <a:pt x="800" y="1"/>
                    <a:pt x="6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4441034" y="2157277"/>
              <a:ext cx="19476" cy="18167"/>
            </a:xfrm>
            <a:custGeom>
              <a:avLst/>
              <a:gdLst/>
              <a:ahLst/>
              <a:cxnLst/>
              <a:rect l="l" t="t" r="r" b="b"/>
              <a:pathLst>
                <a:path w="1235" h="1152" extrusionOk="0">
                  <a:moveTo>
                    <a:pt x="488" y="0"/>
                  </a:moveTo>
                  <a:cubicBezTo>
                    <a:pt x="373" y="0"/>
                    <a:pt x="259" y="44"/>
                    <a:pt x="173" y="132"/>
                  </a:cubicBezTo>
                  <a:cubicBezTo>
                    <a:pt x="0" y="304"/>
                    <a:pt x="0" y="589"/>
                    <a:pt x="173" y="762"/>
                  </a:cubicBezTo>
                  <a:lnTo>
                    <a:pt x="429" y="1021"/>
                  </a:lnTo>
                  <a:cubicBezTo>
                    <a:pt x="515" y="1107"/>
                    <a:pt x="630" y="1151"/>
                    <a:pt x="745" y="1151"/>
                  </a:cubicBezTo>
                  <a:cubicBezTo>
                    <a:pt x="858" y="1151"/>
                    <a:pt x="973" y="1107"/>
                    <a:pt x="1062" y="1021"/>
                  </a:cubicBezTo>
                  <a:cubicBezTo>
                    <a:pt x="1234" y="845"/>
                    <a:pt x="1234" y="563"/>
                    <a:pt x="1062" y="388"/>
                  </a:cubicBezTo>
                  <a:lnTo>
                    <a:pt x="803" y="132"/>
                  </a:lnTo>
                  <a:cubicBezTo>
                    <a:pt x="717" y="44"/>
                    <a:pt x="602" y="0"/>
                    <a:pt x="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4399193" y="2152086"/>
              <a:ext cx="14114" cy="19318"/>
            </a:xfrm>
            <a:custGeom>
              <a:avLst/>
              <a:gdLst/>
              <a:ahLst/>
              <a:cxnLst/>
              <a:rect l="l" t="t" r="r" b="b"/>
              <a:pathLst>
                <a:path w="895" h="1225" extrusionOk="0">
                  <a:moveTo>
                    <a:pt x="448" y="0"/>
                  </a:moveTo>
                  <a:cubicBezTo>
                    <a:pt x="202" y="0"/>
                    <a:pt x="1" y="202"/>
                    <a:pt x="1" y="450"/>
                  </a:cubicBezTo>
                  <a:lnTo>
                    <a:pt x="1" y="777"/>
                  </a:lnTo>
                  <a:cubicBezTo>
                    <a:pt x="3" y="1023"/>
                    <a:pt x="202" y="1224"/>
                    <a:pt x="448" y="1224"/>
                  </a:cubicBezTo>
                  <a:cubicBezTo>
                    <a:pt x="693" y="1224"/>
                    <a:pt x="895" y="1025"/>
                    <a:pt x="895" y="777"/>
                  </a:cubicBezTo>
                  <a:lnTo>
                    <a:pt x="895" y="450"/>
                  </a:lnTo>
                  <a:cubicBezTo>
                    <a:pt x="895" y="204"/>
                    <a:pt x="696"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4398577" y="2218696"/>
              <a:ext cx="19224" cy="17852"/>
            </a:xfrm>
            <a:custGeom>
              <a:avLst/>
              <a:gdLst/>
              <a:ahLst/>
              <a:cxnLst/>
              <a:rect l="l" t="t" r="r" b="b"/>
              <a:pathLst>
                <a:path w="1219" h="1132" extrusionOk="0">
                  <a:moveTo>
                    <a:pt x="488" y="0"/>
                  </a:moveTo>
                  <a:cubicBezTo>
                    <a:pt x="374" y="0"/>
                    <a:pt x="259" y="43"/>
                    <a:pt x="173" y="130"/>
                  </a:cubicBezTo>
                  <a:cubicBezTo>
                    <a:pt x="0" y="305"/>
                    <a:pt x="0" y="587"/>
                    <a:pt x="173" y="762"/>
                  </a:cubicBezTo>
                  <a:lnTo>
                    <a:pt x="411" y="1000"/>
                  </a:lnTo>
                  <a:cubicBezTo>
                    <a:pt x="500" y="1089"/>
                    <a:pt x="615" y="1131"/>
                    <a:pt x="730" y="1131"/>
                  </a:cubicBezTo>
                  <a:cubicBezTo>
                    <a:pt x="842" y="1131"/>
                    <a:pt x="957" y="1089"/>
                    <a:pt x="1046" y="1000"/>
                  </a:cubicBezTo>
                  <a:cubicBezTo>
                    <a:pt x="1219" y="828"/>
                    <a:pt x="1219" y="543"/>
                    <a:pt x="1046" y="370"/>
                  </a:cubicBezTo>
                  <a:lnTo>
                    <a:pt x="803" y="130"/>
                  </a:lnTo>
                  <a:cubicBezTo>
                    <a:pt x="717" y="43"/>
                    <a:pt x="602" y="0"/>
                    <a:pt x="4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4550845" y="2212685"/>
              <a:ext cx="14161" cy="16511"/>
            </a:xfrm>
            <a:custGeom>
              <a:avLst/>
              <a:gdLst/>
              <a:ahLst/>
              <a:cxnLst/>
              <a:rect l="l" t="t" r="r" b="b"/>
              <a:pathLst>
                <a:path w="898" h="1047" extrusionOk="0">
                  <a:moveTo>
                    <a:pt x="448" y="1"/>
                  </a:moveTo>
                  <a:cubicBezTo>
                    <a:pt x="205" y="1"/>
                    <a:pt x="1" y="202"/>
                    <a:pt x="1" y="450"/>
                  </a:cubicBezTo>
                  <a:lnTo>
                    <a:pt x="1" y="599"/>
                  </a:lnTo>
                  <a:cubicBezTo>
                    <a:pt x="1" y="845"/>
                    <a:pt x="200" y="1047"/>
                    <a:pt x="448" y="1047"/>
                  </a:cubicBezTo>
                  <a:cubicBezTo>
                    <a:pt x="694" y="1047"/>
                    <a:pt x="898" y="848"/>
                    <a:pt x="898" y="599"/>
                  </a:cubicBezTo>
                  <a:lnTo>
                    <a:pt x="898" y="450"/>
                  </a:lnTo>
                  <a:cubicBezTo>
                    <a:pt x="898" y="202"/>
                    <a:pt x="69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4583315" y="2189540"/>
              <a:ext cx="57292" cy="57292"/>
            </a:xfrm>
            <a:custGeom>
              <a:avLst/>
              <a:gdLst/>
              <a:ahLst/>
              <a:cxnLst/>
              <a:rect l="l" t="t" r="r" b="b"/>
              <a:pathLst>
                <a:path w="3633" h="3633" extrusionOk="0">
                  <a:moveTo>
                    <a:pt x="1991" y="932"/>
                  </a:moveTo>
                  <a:lnTo>
                    <a:pt x="2702" y="1645"/>
                  </a:lnTo>
                  <a:lnTo>
                    <a:pt x="1643" y="2705"/>
                  </a:lnTo>
                  <a:lnTo>
                    <a:pt x="932" y="1991"/>
                  </a:lnTo>
                  <a:lnTo>
                    <a:pt x="1991" y="932"/>
                  </a:lnTo>
                  <a:close/>
                  <a:moveTo>
                    <a:pt x="1991" y="1"/>
                  </a:moveTo>
                  <a:cubicBezTo>
                    <a:pt x="1776" y="1"/>
                    <a:pt x="1578" y="82"/>
                    <a:pt x="1426" y="233"/>
                  </a:cubicBezTo>
                  <a:lnTo>
                    <a:pt x="234" y="1426"/>
                  </a:lnTo>
                  <a:cubicBezTo>
                    <a:pt x="84" y="1577"/>
                    <a:pt x="1" y="1776"/>
                    <a:pt x="1" y="1988"/>
                  </a:cubicBezTo>
                  <a:cubicBezTo>
                    <a:pt x="1" y="2200"/>
                    <a:pt x="84" y="2401"/>
                    <a:pt x="234" y="2550"/>
                  </a:cubicBezTo>
                  <a:lnTo>
                    <a:pt x="1083" y="3400"/>
                  </a:lnTo>
                  <a:cubicBezTo>
                    <a:pt x="1235" y="3552"/>
                    <a:pt x="1434" y="3633"/>
                    <a:pt x="1646" y="3633"/>
                  </a:cubicBezTo>
                  <a:cubicBezTo>
                    <a:pt x="1860" y="3633"/>
                    <a:pt x="2059" y="3552"/>
                    <a:pt x="2208" y="3400"/>
                  </a:cubicBezTo>
                  <a:lnTo>
                    <a:pt x="3403" y="2208"/>
                  </a:lnTo>
                  <a:cubicBezTo>
                    <a:pt x="3552" y="2056"/>
                    <a:pt x="3633" y="1857"/>
                    <a:pt x="3633" y="1645"/>
                  </a:cubicBezTo>
                  <a:cubicBezTo>
                    <a:pt x="3633" y="1431"/>
                    <a:pt x="3552" y="1232"/>
                    <a:pt x="3403" y="1083"/>
                  </a:cubicBezTo>
                  <a:lnTo>
                    <a:pt x="2553" y="233"/>
                  </a:lnTo>
                  <a:cubicBezTo>
                    <a:pt x="2401" y="82"/>
                    <a:pt x="2203" y="1"/>
                    <a:pt x="1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4"/>
          <p:cNvGrpSpPr/>
          <p:nvPr/>
        </p:nvGrpSpPr>
        <p:grpSpPr>
          <a:xfrm>
            <a:off x="7119764" y="2825655"/>
            <a:ext cx="362063" cy="361036"/>
            <a:chOff x="4309057" y="2344737"/>
            <a:chExt cx="362063" cy="361036"/>
          </a:xfrm>
        </p:grpSpPr>
        <p:sp>
          <p:nvSpPr>
            <p:cNvPr id="1911" name="Google Shape;1911;p54"/>
            <p:cNvSpPr/>
            <p:nvPr/>
          </p:nvSpPr>
          <p:spPr>
            <a:xfrm>
              <a:off x="4332360" y="2399625"/>
              <a:ext cx="46947" cy="45607"/>
            </a:xfrm>
            <a:custGeom>
              <a:avLst/>
              <a:gdLst/>
              <a:ahLst/>
              <a:cxnLst/>
              <a:rect l="l" t="t" r="r" b="b"/>
              <a:pathLst>
                <a:path w="2977" h="2892" extrusionOk="0">
                  <a:moveTo>
                    <a:pt x="1507" y="886"/>
                  </a:moveTo>
                  <a:cubicBezTo>
                    <a:pt x="1792" y="886"/>
                    <a:pt x="2037" y="1106"/>
                    <a:pt x="2058" y="1396"/>
                  </a:cubicBezTo>
                  <a:cubicBezTo>
                    <a:pt x="2082" y="1702"/>
                    <a:pt x="1857" y="1969"/>
                    <a:pt x="1548" y="1992"/>
                  </a:cubicBezTo>
                  <a:cubicBezTo>
                    <a:pt x="1534" y="1993"/>
                    <a:pt x="1520" y="1994"/>
                    <a:pt x="1505" y="1994"/>
                  </a:cubicBezTo>
                  <a:cubicBezTo>
                    <a:pt x="1220" y="1994"/>
                    <a:pt x="975" y="1774"/>
                    <a:pt x="955" y="1482"/>
                  </a:cubicBezTo>
                  <a:cubicBezTo>
                    <a:pt x="929" y="1182"/>
                    <a:pt x="1156" y="918"/>
                    <a:pt x="1462" y="891"/>
                  </a:cubicBezTo>
                  <a:cubicBezTo>
                    <a:pt x="1478" y="891"/>
                    <a:pt x="1491" y="886"/>
                    <a:pt x="1507" y="886"/>
                  </a:cubicBezTo>
                  <a:close/>
                  <a:moveTo>
                    <a:pt x="1510" y="0"/>
                  </a:moveTo>
                  <a:cubicBezTo>
                    <a:pt x="1471" y="0"/>
                    <a:pt x="1431" y="2"/>
                    <a:pt x="1392" y="5"/>
                  </a:cubicBezTo>
                  <a:cubicBezTo>
                    <a:pt x="597" y="68"/>
                    <a:pt x="0" y="766"/>
                    <a:pt x="66" y="1561"/>
                  </a:cubicBezTo>
                  <a:cubicBezTo>
                    <a:pt x="123" y="2317"/>
                    <a:pt x="759" y="2892"/>
                    <a:pt x="1504" y="2892"/>
                  </a:cubicBezTo>
                  <a:cubicBezTo>
                    <a:pt x="1543" y="2892"/>
                    <a:pt x="1580" y="2892"/>
                    <a:pt x="1619" y="2887"/>
                  </a:cubicBezTo>
                  <a:cubicBezTo>
                    <a:pt x="2003" y="2858"/>
                    <a:pt x="2354" y="2677"/>
                    <a:pt x="2605" y="2385"/>
                  </a:cubicBezTo>
                  <a:cubicBezTo>
                    <a:pt x="2856" y="2089"/>
                    <a:pt x="2976" y="1718"/>
                    <a:pt x="2947" y="1331"/>
                  </a:cubicBezTo>
                  <a:cubicBezTo>
                    <a:pt x="2890" y="578"/>
                    <a:pt x="2255" y="0"/>
                    <a:pt x="1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4602342" y="2600496"/>
              <a:ext cx="47357" cy="46553"/>
            </a:xfrm>
            <a:custGeom>
              <a:avLst/>
              <a:gdLst/>
              <a:ahLst/>
              <a:cxnLst/>
              <a:rect l="l" t="t" r="r" b="b"/>
              <a:pathLst>
                <a:path w="3003" h="2952" extrusionOk="0">
                  <a:moveTo>
                    <a:pt x="1504" y="894"/>
                  </a:moveTo>
                  <a:cubicBezTo>
                    <a:pt x="1640" y="894"/>
                    <a:pt x="1773" y="941"/>
                    <a:pt x="1883" y="1033"/>
                  </a:cubicBezTo>
                  <a:cubicBezTo>
                    <a:pt x="2001" y="1135"/>
                    <a:pt x="2071" y="1276"/>
                    <a:pt x="2084" y="1433"/>
                  </a:cubicBezTo>
                  <a:cubicBezTo>
                    <a:pt x="2097" y="1589"/>
                    <a:pt x="2048" y="1739"/>
                    <a:pt x="1948" y="1856"/>
                  </a:cubicBezTo>
                  <a:cubicBezTo>
                    <a:pt x="1846" y="1974"/>
                    <a:pt x="1705" y="2047"/>
                    <a:pt x="1548" y="2060"/>
                  </a:cubicBezTo>
                  <a:cubicBezTo>
                    <a:pt x="1532" y="2062"/>
                    <a:pt x="1516" y="2062"/>
                    <a:pt x="1500" y="2062"/>
                  </a:cubicBezTo>
                  <a:cubicBezTo>
                    <a:pt x="1362" y="2062"/>
                    <a:pt x="1230" y="2013"/>
                    <a:pt x="1122" y="1922"/>
                  </a:cubicBezTo>
                  <a:cubicBezTo>
                    <a:pt x="1004" y="1822"/>
                    <a:pt x="934" y="1681"/>
                    <a:pt x="921" y="1524"/>
                  </a:cubicBezTo>
                  <a:cubicBezTo>
                    <a:pt x="908" y="1367"/>
                    <a:pt x="957" y="1216"/>
                    <a:pt x="1057" y="1098"/>
                  </a:cubicBezTo>
                  <a:cubicBezTo>
                    <a:pt x="1159" y="980"/>
                    <a:pt x="1300" y="910"/>
                    <a:pt x="1457" y="897"/>
                  </a:cubicBezTo>
                  <a:cubicBezTo>
                    <a:pt x="1472" y="897"/>
                    <a:pt x="1491" y="894"/>
                    <a:pt x="1504" y="894"/>
                  </a:cubicBezTo>
                  <a:close/>
                  <a:moveTo>
                    <a:pt x="1505" y="0"/>
                  </a:moveTo>
                  <a:cubicBezTo>
                    <a:pt x="1465" y="0"/>
                    <a:pt x="1426" y="2"/>
                    <a:pt x="1386" y="5"/>
                  </a:cubicBezTo>
                  <a:cubicBezTo>
                    <a:pt x="994" y="36"/>
                    <a:pt x="633" y="217"/>
                    <a:pt x="379" y="517"/>
                  </a:cubicBezTo>
                  <a:cubicBezTo>
                    <a:pt x="123" y="818"/>
                    <a:pt x="0" y="1200"/>
                    <a:pt x="29" y="1592"/>
                  </a:cubicBezTo>
                  <a:cubicBezTo>
                    <a:pt x="60" y="1984"/>
                    <a:pt x="241" y="2345"/>
                    <a:pt x="542" y="2599"/>
                  </a:cubicBezTo>
                  <a:cubicBezTo>
                    <a:pt x="813" y="2829"/>
                    <a:pt x="1146" y="2952"/>
                    <a:pt x="1499" y="2952"/>
                  </a:cubicBezTo>
                  <a:cubicBezTo>
                    <a:pt x="1538" y="2952"/>
                    <a:pt x="1577" y="2952"/>
                    <a:pt x="1616" y="2949"/>
                  </a:cubicBezTo>
                  <a:cubicBezTo>
                    <a:pt x="2009" y="2915"/>
                    <a:pt x="2369" y="2737"/>
                    <a:pt x="2623" y="2437"/>
                  </a:cubicBezTo>
                  <a:cubicBezTo>
                    <a:pt x="2879" y="2136"/>
                    <a:pt x="3002" y="1752"/>
                    <a:pt x="2973" y="1359"/>
                  </a:cubicBezTo>
                  <a:cubicBezTo>
                    <a:pt x="2945" y="967"/>
                    <a:pt x="2762" y="612"/>
                    <a:pt x="2461" y="353"/>
                  </a:cubicBezTo>
                  <a:cubicBezTo>
                    <a:pt x="2191" y="125"/>
                    <a:pt x="1855" y="0"/>
                    <a:pt x="15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4611951" y="2412357"/>
              <a:ext cx="14161" cy="14161"/>
            </a:xfrm>
            <a:custGeom>
              <a:avLst/>
              <a:gdLst/>
              <a:ahLst/>
              <a:cxnLst/>
              <a:rect l="l" t="t" r="r" b="b"/>
              <a:pathLst>
                <a:path w="898" h="898" extrusionOk="0">
                  <a:moveTo>
                    <a:pt x="448" y="1"/>
                  </a:moveTo>
                  <a:cubicBezTo>
                    <a:pt x="330" y="1"/>
                    <a:pt x="218" y="50"/>
                    <a:pt x="131" y="131"/>
                  </a:cubicBezTo>
                  <a:cubicBezTo>
                    <a:pt x="48" y="215"/>
                    <a:pt x="1" y="333"/>
                    <a:pt x="1" y="451"/>
                  </a:cubicBezTo>
                  <a:cubicBezTo>
                    <a:pt x="1" y="568"/>
                    <a:pt x="50" y="681"/>
                    <a:pt x="131" y="767"/>
                  </a:cubicBezTo>
                  <a:cubicBezTo>
                    <a:pt x="212" y="848"/>
                    <a:pt x="330" y="898"/>
                    <a:pt x="448" y="898"/>
                  </a:cubicBezTo>
                  <a:cubicBezTo>
                    <a:pt x="571" y="898"/>
                    <a:pt x="686" y="851"/>
                    <a:pt x="767" y="767"/>
                  </a:cubicBezTo>
                  <a:cubicBezTo>
                    <a:pt x="848" y="686"/>
                    <a:pt x="897" y="568"/>
                    <a:pt x="897" y="451"/>
                  </a:cubicBezTo>
                  <a:cubicBezTo>
                    <a:pt x="897" y="333"/>
                    <a:pt x="848" y="218"/>
                    <a:pt x="767" y="131"/>
                  </a:cubicBezTo>
                  <a:cubicBezTo>
                    <a:pt x="686" y="50"/>
                    <a:pt x="568"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4488556" y="2691576"/>
              <a:ext cx="27266" cy="14114"/>
            </a:xfrm>
            <a:custGeom>
              <a:avLst/>
              <a:gdLst/>
              <a:ahLst/>
              <a:cxnLst/>
              <a:rect l="l" t="t" r="r" b="b"/>
              <a:pathLst>
                <a:path w="1729" h="895" extrusionOk="0">
                  <a:moveTo>
                    <a:pt x="448" y="0"/>
                  </a:moveTo>
                  <a:cubicBezTo>
                    <a:pt x="204" y="0"/>
                    <a:pt x="0" y="199"/>
                    <a:pt x="0" y="447"/>
                  </a:cubicBezTo>
                  <a:cubicBezTo>
                    <a:pt x="0" y="696"/>
                    <a:pt x="199" y="895"/>
                    <a:pt x="448" y="895"/>
                  </a:cubicBezTo>
                  <a:lnTo>
                    <a:pt x="1282" y="895"/>
                  </a:lnTo>
                  <a:cubicBezTo>
                    <a:pt x="1527" y="895"/>
                    <a:pt x="1729" y="696"/>
                    <a:pt x="1729" y="447"/>
                  </a:cubicBezTo>
                  <a:cubicBezTo>
                    <a:pt x="1726" y="199"/>
                    <a:pt x="1527" y="0"/>
                    <a:pt x="1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4416485" y="2403206"/>
              <a:ext cx="45906" cy="14114"/>
            </a:xfrm>
            <a:custGeom>
              <a:avLst/>
              <a:gdLst/>
              <a:ahLst/>
              <a:cxnLst/>
              <a:rect l="l" t="t" r="r" b="b"/>
              <a:pathLst>
                <a:path w="2911" h="895" extrusionOk="0">
                  <a:moveTo>
                    <a:pt x="447" y="0"/>
                  </a:moveTo>
                  <a:cubicBezTo>
                    <a:pt x="202" y="0"/>
                    <a:pt x="0" y="199"/>
                    <a:pt x="0" y="447"/>
                  </a:cubicBezTo>
                  <a:cubicBezTo>
                    <a:pt x="0" y="696"/>
                    <a:pt x="199" y="895"/>
                    <a:pt x="447" y="895"/>
                  </a:cubicBezTo>
                  <a:lnTo>
                    <a:pt x="2463" y="895"/>
                  </a:lnTo>
                  <a:cubicBezTo>
                    <a:pt x="2712" y="895"/>
                    <a:pt x="2911" y="696"/>
                    <a:pt x="2911" y="447"/>
                  </a:cubicBezTo>
                  <a:cubicBezTo>
                    <a:pt x="2911" y="199"/>
                    <a:pt x="2712" y="0"/>
                    <a:pt x="24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4476423" y="2403206"/>
              <a:ext cx="14161" cy="14114"/>
            </a:xfrm>
            <a:custGeom>
              <a:avLst/>
              <a:gdLst/>
              <a:ahLst/>
              <a:cxnLst/>
              <a:rect l="l" t="t" r="r" b="b"/>
              <a:pathLst>
                <a:path w="898" h="895" extrusionOk="0">
                  <a:moveTo>
                    <a:pt x="450" y="0"/>
                  </a:moveTo>
                  <a:cubicBezTo>
                    <a:pt x="333" y="0"/>
                    <a:pt x="218" y="45"/>
                    <a:pt x="131" y="131"/>
                  </a:cubicBezTo>
                  <a:cubicBezTo>
                    <a:pt x="50" y="212"/>
                    <a:pt x="1" y="330"/>
                    <a:pt x="1" y="447"/>
                  </a:cubicBezTo>
                  <a:cubicBezTo>
                    <a:pt x="1" y="565"/>
                    <a:pt x="50" y="680"/>
                    <a:pt x="131" y="764"/>
                  </a:cubicBezTo>
                  <a:cubicBezTo>
                    <a:pt x="218" y="847"/>
                    <a:pt x="333" y="895"/>
                    <a:pt x="450" y="895"/>
                  </a:cubicBezTo>
                  <a:cubicBezTo>
                    <a:pt x="571" y="895"/>
                    <a:pt x="686" y="850"/>
                    <a:pt x="767" y="764"/>
                  </a:cubicBezTo>
                  <a:cubicBezTo>
                    <a:pt x="850" y="683"/>
                    <a:pt x="898" y="565"/>
                    <a:pt x="898" y="447"/>
                  </a:cubicBezTo>
                  <a:cubicBezTo>
                    <a:pt x="898" y="330"/>
                    <a:pt x="848" y="215"/>
                    <a:pt x="767" y="131"/>
                  </a:cubicBezTo>
                  <a:cubicBezTo>
                    <a:pt x="686" y="50"/>
                    <a:pt x="568"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4342473" y="2501023"/>
              <a:ext cx="27266" cy="14161"/>
            </a:xfrm>
            <a:custGeom>
              <a:avLst/>
              <a:gdLst/>
              <a:ahLst/>
              <a:cxnLst/>
              <a:rect l="l" t="t" r="r" b="b"/>
              <a:pathLst>
                <a:path w="1729" h="898" extrusionOk="0">
                  <a:moveTo>
                    <a:pt x="447" y="0"/>
                  </a:moveTo>
                  <a:cubicBezTo>
                    <a:pt x="201" y="0"/>
                    <a:pt x="0" y="199"/>
                    <a:pt x="0" y="447"/>
                  </a:cubicBezTo>
                  <a:cubicBezTo>
                    <a:pt x="0" y="693"/>
                    <a:pt x="199" y="897"/>
                    <a:pt x="447" y="897"/>
                  </a:cubicBezTo>
                  <a:lnTo>
                    <a:pt x="1281" y="897"/>
                  </a:lnTo>
                  <a:cubicBezTo>
                    <a:pt x="1527" y="897"/>
                    <a:pt x="1729" y="696"/>
                    <a:pt x="1729" y="447"/>
                  </a:cubicBezTo>
                  <a:cubicBezTo>
                    <a:pt x="1729" y="199"/>
                    <a:pt x="1530" y="0"/>
                    <a:pt x="12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4309057" y="2344737"/>
              <a:ext cx="362063" cy="29348"/>
            </a:xfrm>
            <a:custGeom>
              <a:avLst/>
              <a:gdLst/>
              <a:ahLst/>
              <a:cxnLst/>
              <a:rect l="l" t="t" r="r" b="b"/>
              <a:pathLst>
                <a:path w="22959" h="1861" extrusionOk="0">
                  <a:moveTo>
                    <a:pt x="4890" y="1"/>
                  </a:moveTo>
                  <a:cubicBezTo>
                    <a:pt x="4764" y="1"/>
                    <a:pt x="4644" y="53"/>
                    <a:pt x="4563" y="145"/>
                  </a:cubicBezTo>
                  <a:cubicBezTo>
                    <a:pt x="4082" y="665"/>
                    <a:pt x="3402" y="966"/>
                    <a:pt x="2693" y="966"/>
                  </a:cubicBezTo>
                  <a:cubicBezTo>
                    <a:pt x="1985" y="966"/>
                    <a:pt x="1305" y="668"/>
                    <a:pt x="824" y="145"/>
                  </a:cubicBezTo>
                  <a:cubicBezTo>
                    <a:pt x="736" y="51"/>
                    <a:pt x="615" y="3"/>
                    <a:pt x="494" y="3"/>
                  </a:cubicBezTo>
                  <a:cubicBezTo>
                    <a:pt x="386" y="3"/>
                    <a:pt x="278" y="42"/>
                    <a:pt x="194" y="121"/>
                  </a:cubicBezTo>
                  <a:cubicBezTo>
                    <a:pt x="13" y="286"/>
                    <a:pt x="0" y="571"/>
                    <a:pt x="167" y="751"/>
                  </a:cubicBezTo>
                  <a:cubicBezTo>
                    <a:pt x="816" y="1452"/>
                    <a:pt x="1736" y="1860"/>
                    <a:pt x="2693" y="1860"/>
                  </a:cubicBezTo>
                  <a:cubicBezTo>
                    <a:pt x="3496" y="1860"/>
                    <a:pt x="4278" y="1575"/>
                    <a:pt x="4892" y="1065"/>
                  </a:cubicBezTo>
                  <a:cubicBezTo>
                    <a:pt x="5507" y="1575"/>
                    <a:pt x="6286" y="1860"/>
                    <a:pt x="7089" y="1860"/>
                  </a:cubicBezTo>
                  <a:cubicBezTo>
                    <a:pt x="7894" y="1860"/>
                    <a:pt x="8674" y="1575"/>
                    <a:pt x="9288" y="1065"/>
                  </a:cubicBezTo>
                  <a:cubicBezTo>
                    <a:pt x="9903" y="1575"/>
                    <a:pt x="10682" y="1860"/>
                    <a:pt x="11490" y="1860"/>
                  </a:cubicBezTo>
                  <a:cubicBezTo>
                    <a:pt x="12293" y="1860"/>
                    <a:pt x="13074" y="1575"/>
                    <a:pt x="13689" y="1065"/>
                  </a:cubicBezTo>
                  <a:cubicBezTo>
                    <a:pt x="14303" y="1575"/>
                    <a:pt x="15080" y="1860"/>
                    <a:pt x="15888" y="1860"/>
                  </a:cubicBezTo>
                  <a:cubicBezTo>
                    <a:pt x="16693" y="1860"/>
                    <a:pt x="17473" y="1575"/>
                    <a:pt x="18085" y="1065"/>
                  </a:cubicBezTo>
                  <a:cubicBezTo>
                    <a:pt x="18699" y="1575"/>
                    <a:pt x="19478" y="1860"/>
                    <a:pt x="20284" y="1860"/>
                  </a:cubicBezTo>
                  <a:cubicBezTo>
                    <a:pt x="21243" y="1860"/>
                    <a:pt x="22161" y="1457"/>
                    <a:pt x="22812" y="751"/>
                  </a:cubicBezTo>
                  <a:cubicBezTo>
                    <a:pt x="22959" y="571"/>
                    <a:pt x="22948" y="286"/>
                    <a:pt x="22765" y="121"/>
                  </a:cubicBezTo>
                  <a:cubicBezTo>
                    <a:pt x="22679" y="42"/>
                    <a:pt x="22571" y="2"/>
                    <a:pt x="22462" y="2"/>
                  </a:cubicBezTo>
                  <a:cubicBezTo>
                    <a:pt x="22342" y="2"/>
                    <a:pt x="22223" y="50"/>
                    <a:pt x="22135" y="145"/>
                  </a:cubicBezTo>
                  <a:cubicBezTo>
                    <a:pt x="21654" y="665"/>
                    <a:pt x="20971" y="966"/>
                    <a:pt x="20265" y="966"/>
                  </a:cubicBezTo>
                  <a:cubicBezTo>
                    <a:pt x="19557" y="966"/>
                    <a:pt x="18877" y="668"/>
                    <a:pt x="18396" y="145"/>
                  </a:cubicBezTo>
                  <a:cubicBezTo>
                    <a:pt x="18309" y="56"/>
                    <a:pt x="18192" y="1"/>
                    <a:pt x="18069" y="1"/>
                  </a:cubicBezTo>
                  <a:cubicBezTo>
                    <a:pt x="17943" y="1"/>
                    <a:pt x="17823" y="53"/>
                    <a:pt x="17742" y="145"/>
                  </a:cubicBezTo>
                  <a:cubicBezTo>
                    <a:pt x="17261" y="665"/>
                    <a:pt x="16578" y="966"/>
                    <a:pt x="15872" y="966"/>
                  </a:cubicBezTo>
                  <a:cubicBezTo>
                    <a:pt x="15164" y="966"/>
                    <a:pt x="14484" y="668"/>
                    <a:pt x="14003" y="145"/>
                  </a:cubicBezTo>
                  <a:cubicBezTo>
                    <a:pt x="13916" y="56"/>
                    <a:pt x="13799" y="1"/>
                    <a:pt x="13676" y="1"/>
                  </a:cubicBezTo>
                  <a:cubicBezTo>
                    <a:pt x="13550" y="1"/>
                    <a:pt x="13430" y="53"/>
                    <a:pt x="13349" y="145"/>
                  </a:cubicBezTo>
                  <a:cubicBezTo>
                    <a:pt x="12868" y="665"/>
                    <a:pt x="12185" y="966"/>
                    <a:pt x="11479" y="966"/>
                  </a:cubicBezTo>
                  <a:cubicBezTo>
                    <a:pt x="10773" y="966"/>
                    <a:pt x="10091" y="668"/>
                    <a:pt x="9610" y="145"/>
                  </a:cubicBezTo>
                  <a:cubicBezTo>
                    <a:pt x="9523" y="56"/>
                    <a:pt x="9406" y="1"/>
                    <a:pt x="9283" y="1"/>
                  </a:cubicBezTo>
                  <a:cubicBezTo>
                    <a:pt x="9157" y="1"/>
                    <a:pt x="9037" y="53"/>
                    <a:pt x="8956" y="145"/>
                  </a:cubicBezTo>
                  <a:cubicBezTo>
                    <a:pt x="8475" y="665"/>
                    <a:pt x="7792" y="966"/>
                    <a:pt x="7086" y="966"/>
                  </a:cubicBezTo>
                  <a:cubicBezTo>
                    <a:pt x="6380" y="966"/>
                    <a:pt x="5698" y="668"/>
                    <a:pt x="5217" y="145"/>
                  </a:cubicBezTo>
                  <a:cubicBezTo>
                    <a:pt x="5130" y="56"/>
                    <a:pt x="5013" y="1"/>
                    <a:pt x="48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4330372" y="2412404"/>
              <a:ext cx="302989" cy="293369"/>
            </a:xfrm>
            <a:custGeom>
              <a:avLst/>
              <a:gdLst/>
              <a:ahLst/>
              <a:cxnLst/>
              <a:rect l="l" t="t" r="r" b="b"/>
              <a:pathLst>
                <a:path w="19213" h="18603" extrusionOk="0">
                  <a:moveTo>
                    <a:pt x="12521" y="1337"/>
                  </a:moveTo>
                  <a:lnTo>
                    <a:pt x="12521" y="1337"/>
                  </a:lnTo>
                  <a:cubicBezTo>
                    <a:pt x="13452" y="2338"/>
                    <a:pt x="13766" y="3172"/>
                    <a:pt x="13857" y="3724"/>
                  </a:cubicBezTo>
                  <a:cubicBezTo>
                    <a:pt x="13949" y="4284"/>
                    <a:pt x="13839" y="4647"/>
                    <a:pt x="13792" y="4770"/>
                  </a:cubicBezTo>
                  <a:lnTo>
                    <a:pt x="13020" y="5013"/>
                  </a:lnTo>
                  <a:cubicBezTo>
                    <a:pt x="12782" y="4386"/>
                    <a:pt x="12304" y="2872"/>
                    <a:pt x="12521" y="1337"/>
                  </a:cubicBezTo>
                  <a:close/>
                  <a:moveTo>
                    <a:pt x="15051" y="5296"/>
                  </a:moveTo>
                  <a:cubicBezTo>
                    <a:pt x="15155" y="5296"/>
                    <a:pt x="15270" y="5302"/>
                    <a:pt x="15395" y="5319"/>
                  </a:cubicBezTo>
                  <a:cubicBezTo>
                    <a:pt x="15960" y="5397"/>
                    <a:pt x="16815" y="5703"/>
                    <a:pt x="17853" y="6663"/>
                  </a:cubicBezTo>
                  <a:cubicBezTo>
                    <a:pt x="17578" y="6702"/>
                    <a:pt x="17305" y="6719"/>
                    <a:pt x="17037" y="6719"/>
                  </a:cubicBezTo>
                  <a:cubicBezTo>
                    <a:pt x="15801" y="6719"/>
                    <a:pt x="14685" y="6360"/>
                    <a:pt x="14171" y="6166"/>
                  </a:cubicBezTo>
                  <a:lnTo>
                    <a:pt x="14417" y="5397"/>
                  </a:lnTo>
                  <a:cubicBezTo>
                    <a:pt x="14499" y="5366"/>
                    <a:pt x="14717" y="5296"/>
                    <a:pt x="15051" y="5296"/>
                  </a:cubicBezTo>
                  <a:close/>
                  <a:moveTo>
                    <a:pt x="13337" y="5845"/>
                  </a:moveTo>
                  <a:lnTo>
                    <a:pt x="13290" y="5999"/>
                  </a:lnTo>
                  <a:cubicBezTo>
                    <a:pt x="13162" y="6394"/>
                    <a:pt x="12942" y="6757"/>
                    <a:pt x="12647" y="7047"/>
                  </a:cubicBezTo>
                  <a:lnTo>
                    <a:pt x="5976" y="13721"/>
                  </a:lnTo>
                  <a:cubicBezTo>
                    <a:pt x="5895" y="13629"/>
                    <a:pt x="5814" y="13540"/>
                    <a:pt x="5728" y="13457"/>
                  </a:cubicBezTo>
                  <a:cubicBezTo>
                    <a:pt x="5641" y="13368"/>
                    <a:pt x="5552" y="13287"/>
                    <a:pt x="5461" y="13203"/>
                  </a:cubicBezTo>
                  <a:lnTo>
                    <a:pt x="12124" y="6540"/>
                  </a:lnTo>
                  <a:cubicBezTo>
                    <a:pt x="12422" y="6242"/>
                    <a:pt x="12788" y="6020"/>
                    <a:pt x="13188" y="5894"/>
                  </a:cubicBezTo>
                  <a:lnTo>
                    <a:pt x="13337" y="5845"/>
                  </a:lnTo>
                  <a:close/>
                  <a:moveTo>
                    <a:pt x="1931" y="12575"/>
                  </a:moveTo>
                  <a:cubicBezTo>
                    <a:pt x="3126" y="12701"/>
                    <a:pt x="4242" y="13229"/>
                    <a:pt x="5097" y="14087"/>
                  </a:cubicBezTo>
                  <a:cubicBezTo>
                    <a:pt x="5955" y="14942"/>
                    <a:pt x="6483" y="16053"/>
                    <a:pt x="6609" y="17251"/>
                  </a:cubicBezTo>
                  <a:cubicBezTo>
                    <a:pt x="5709" y="17588"/>
                    <a:pt x="4781" y="17695"/>
                    <a:pt x="3967" y="17695"/>
                  </a:cubicBezTo>
                  <a:cubicBezTo>
                    <a:pt x="2960" y="17695"/>
                    <a:pt x="2127" y="17532"/>
                    <a:pt x="1740" y="17439"/>
                  </a:cubicBezTo>
                  <a:cubicBezTo>
                    <a:pt x="1575" y="16741"/>
                    <a:pt x="1172" y="14594"/>
                    <a:pt x="1931" y="12575"/>
                  </a:cubicBezTo>
                  <a:close/>
                  <a:moveTo>
                    <a:pt x="12261" y="0"/>
                  </a:moveTo>
                  <a:cubicBezTo>
                    <a:pt x="12221" y="0"/>
                    <a:pt x="12181" y="5"/>
                    <a:pt x="12142" y="16"/>
                  </a:cubicBezTo>
                  <a:cubicBezTo>
                    <a:pt x="11995" y="55"/>
                    <a:pt x="11878" y="168"/>
                    <a:pt x="11831" y="317"/>
                  </a:cubicBezTo>
                  <a:cubicBezTo>
                    <a:pt x="11219" y="2312"/>
                    <a:pt x="11831" y="4388"/>
                    <a:pt x="12158" y="5264"/>
                  </a:cubicBezTo>
                  <a:cubicBezTo>
                    <a:pt x="11577" y="4937"/>
                    <a:pt x="10923" y="4767"/>
                    <a:pt x="10249" y="4767"/>
                  </a:cubicBezTo>
                  <a:cubicBezTo>
                    <a:pt x="10003" y="4767"/>
                    <a:pt x="9802" y="4966"/>
                    <a:pt x="9802" y="5214"/>
                  </a:cubicBezTo>
                  <a:cubicBezTo>
                    <a:pt x="9802" y="5463"/>
                    <a:pt x="10000" y="5664"/>
                    <a:pt x="10249" y="5664"/>
                  </a:cubicBezTo>
                  <a:cubicBezTo>
                    <a:pt x="10678" y="5664"/>
                    <a:pt x="11093" y="5751"/>
                    <a:pt x="11478" y="5926"/>
                  </a:cubicBezTo>
                  <a:lnTo>
                    <a:pt x="10617" y="6783"/>
                  </a:lnTo>
                  <a:cubicBezTo>
                    <a:pt x="9749" y="6245"/>
                    <a:pt x="8758" y="5965"/>
                    <a:pt x="7725" y="5965"/>
                  </a:cubicBezTo>
                  <a:cubicBezTo>
                    <a:pt x="7477" y="5965"/>
                    <a:pt x="7278" y="6164"/>
                    <a:pt x="7278" y="6412"/>
                  </a:cubicBezTo>
                  <a:cubicBezTo>
                    <a:pt x="7278" y="6658"/>
                    <a:pt x="7477" y="6859"/>
                    <a:pt x="7725" y="6859"/>
                  </a:cubicBezTo>
                  <a:cubicBezTo>
                    <a:pt x="8520" y="6859"/>
                    <a:pt x="9284" y="7058"/>
                    <a:pt x="9964" y="7442"/>
                  </a:cubicBezTo>
                  <a:lnTo>
                    <a:pt x="9135" y="8271"/>
                  </a:lnTo>
                  <a:cubicBezTo>
                    <a:pt x="8138" y="7620"/>
                    <a:pt x="6991" y="7278"/>
                    <a:pt x="5788" y="7278"/>
                  </a:cubicBezTo>
                  <a:cubicBezTo>
                    <a:pt x="5542" y="7278"/>
                    <a:pt x="5341" y="7476"/>
                    <a:pt x="5341" y="7725"/>
                  </a:cubicBezTo>
                  <a:cubicBezTo>
                    <a:pt x="5341" y="7973"/>
                    <a:pt x="5539" y="8175"/>
                    <a:pt x="5788" y="8175"/>
                  </a:cubicBezTo>
                  <a:cubicBezTo>
                    <a:pt x="6753" y="8175"/>
                    <a:pt x="7673" y="8431"/>
                    <a:pt x="8486" y="8922"/>
                  </a:cubicBezTo>
                  <a:lnTo>
                    <a:pt x="7780" y="9628"/>
                  </a:lnTo>
                  <a:cubicBezTo>
                    <a:pt x="6669" y="8873"/>
                    <a:pt x="5380" y="8475"/>
                    <a:pt x="4023" y="8475"/>
                  </a:cubicBezTo>
                  <a:cubicBezTo>
                    <a:pt x="3774" y="8475"/>
                    <a:pt x="3575" y="8674"/>
                    <a:pt x="3575" y="8922"/>
                  </a:cubicBezTo>
                  <a:cubicBezTo>
                    <a:pt x="3575" y="9168"/>
                    <a:pt x="3774" y="9370"/>
                    <a:pt x="4023" y="9370"/>
                  </a:cubicBezTo>
                  <a:cubicBezTo>
                    <a:pt x="5139" y="9370"/>
                    <a:pt x="6209" y="9681"/>
                    <a:pt x="7137" y="10274"/>
                  </a:cubicBezTo>
                  <a:lnTo>
                    <a:pt x="6321" y="11093"/>
                  </a:lnTo>
                  <a:cubicBezTo>
                    <a:pt x="5463" y="10567"/>
                    <a:pt x="4491" y="10287"/>
                    <a:pt x="3473" y="10287"/>
                  </a:cubicBezTo>
                  <a:cubicBezTo>
                    <a:pt x="3228" y="10287"/>
                    <a:pt x="3026" y="10489"/>
                    <a:pt x="3026" y="10737"/>
                  </a:cubicBezTo>
                  <a:cubicBezTo>
                    <a:pt x="3026" y="10986"/>
                    <a:pt x="3225" y="11184"/>
                    <a:pt x="3473" y="11184"/>
                  </a:cubicBezTo>
                  <a:cubicBezTo>
                    <a:pt x="4247" y="11184"/>
                    <a:pt x="4995" y="11378"/>
                    <a:pt x="5667" y="11746"/>
                  </a:cubicBezTo>
                  <a:lnTo>
                    <a:pt x="4744" y="12667"/>
                  </a:lnTo>
                  <a:cubicBezTo>
                    <a:pt x="3829" y="12071"/>
                    <a:pt x="2767" y="11723"/>
                    <a:pt x="1656" y="11671"/>
                  </a:cubicBezTo>
                  <a:cubicBezTo>
                    <a:pt x="1648" y="11670"/>
                    <a:pt x="1640" y="11670"/>
                    <a:pt x="1632" y="11670"/>
                  </a:cubicBezTo>
                  <a:cubicBezTo>
                    <a:pt x="1458" y="11670"/>
                    <a:pt x="1297" y="11777"/>
                    <a:pt x="1227" y="11940"/>
                  </a:cubicBezTo>
                  <a:cubicBezTo>
                    <a:pt x="1" y="14756"/>
                    <a:pt x="908" y="17816"/>
                    <a:pt x="948" y="17944"/>
                  </a:cubicBezTo>
                  <a:cubicBezTo>
                    <a:pt x="968" y="18012"/>
                    <a:pt x="1005" y="18077"/>
                    <a:pt x="1057" y="18129"/>
                  </a:cubicBezTo>
                  <a:lnTo>
                    <a:pt x="1060" y="18132"/>
                  </a:lnTo>
                  <a:cubicBezTo>
                    <a:pt x="1112" y="18184"/>
                    <a:pt x="1175" y="18224"/>
                    <a:pt x="1248" y="18244"/>
                  </a:cubicBezTo>
                  <a:cubicBezTo>
                    <a:pt x="1327" y="18268"/>
                    <a:pt x="2456" y="18603"/>
                    <a:pt x="3957" y="18603"/>
                  </a:cubicBezTo>
                  <a:cubicBezTo>
                    <a:pt x="4961" y="18603"/>
                    <a:pt x="6128" y="18454"/>
                    <a:pt x="7255" y="17962"/>
                  </a:cubicBezTo>
                  <a:cubicBezTo>
                    <a:pt x="7425" y="17889"/>
                    <a:pt x="7532" y="17719"/>
                    <a:pt x="7524" y="17531"/>
                  </a:cubicBezTo>
                  <a:cubicBezTo>
                    <a:pt x="7472" y="16424"/>
                    <a:pt x="7124" y="15360"/>
                    <a:pt x="6525" y="14445"/>
                  </a:cubicBezTo>
                  <a:lnTo>
                    <a:pt x="7448" y="13525"/>
                  </a:lnTo>
                  <a:cubicBezTo>
                    <a:pt x="7819" y="14194"/>
                    <a:pt x="8016" y="14947"/>
                    <a:pt x="8016" y="15726"/>
                  </a:cubicBezTo>
                  <a:cubicBezTo>
                    <a:pt x="8016" y="15972"/>
                    <a:pt x="8217" y="16176"/>
                    <a:pt x="8463" y="16176"/>
                  </a:cubicBezTo>
                  <a:cubicBezTo>
                    <a:pt x="8714" y="16176"/>
                    <a:pt x="8912" y="15975"/>
                    <a:pt x="8912" y="15726"/>
                  </a:cubicBezTo>
                  <a:cubicBezTo>
                    <a:pt x="8912" y="14712"/>
                    <a:pt x="8630" y="13731"/>
                    <a:pt x="8102" y="12873"/>
                  </a:cubicBezTo>
                  <a:lnTo>
                    <a:pt x="8918" y="12058"/>
                  </a:lnTo>
                  <a:cubicBezTo>
                    <a:pt x="9514" y="12989"/>
                    <a:pt x="9822" y="14058"/>
                    <a:pt x="9822" y="15175"/>
                  </a:cubicBezTo>
                  <a:cubicBezTo>
                    <a:pt x="9822" y="15423"/>
                    <a:pt x="10024" y="15622"/>
                    <a:pt x="10272" y="15622"/>
                  </a:cubicBezTo>
                  <a:cubicBezTo>
                    <a:pt x="10515" y="15622"/>
                    <a:pt x="10719" y="15423"/>
                    <a:pt x="10719" y="15175"/>
                  </a:cubicBezTo>
                  <a:cubicBezTo>
                    <a:pt x="10719" y="13817"/>
                    <a:pt x="10319" y="12523"/>
                    <a:pt x="9561" y="11412"/>
                  </a:cubicBezTo>
                  <a:lnTo>
                    <a:pt x="10267" y="10706"/>
                  </a:lnTo>
                  <a:cubicBezTo>
                    <a:pt x="10761" y="11522"/>
                    <a:pt x="11023" y="12450"/>
                    <a:pt x="11023" y="13417"/>
                  </a:cubicBezTo>
                  <a:cubicBezTo>
                    <a:pt x="11023" y="13661"/>
                    <a:pt x="11224" y="13865"/>
                    <a:pt x="11470" y="13865"/>
                  </a:cubicBezTo>
                  <a:cubicBezTo>
                    <a:pt x="11716" y="13865"/>
                    <a:pt x="11920" y="13666"/>
                    <a:pt x="11920" y="13417"/>
                  </a:cubicBezTo>
                  <a:cubicBezTo>
                    <a:pt x="11920" y="12209"/>
                    <a:pt x="11572" y="11056"/>
                    <a:pt x="10918" y="10060"/>
                  </a:cubicBezTo>
                  <a:lnTo>
                    <a:pt x="11750" y="9228"/>
                  </a:lnTo>
                  <a:cubicBezTo>
                    <a:pt x="12131" y="9913"/>
                    <a:pt x="12333" y="10680"/>
                    <a:pt x="12333" y="11477"/>
                  </a:cubicBezTo>
                  <a:cubicBezTo>
                    <a:pt x="12333" y="11726"/>
                    <a:pt x="12534" y="11927"/>
                    <a:pt x="12782" y="11927"/>
                  </a:cubicBezTo>
                  <a:cubicBezTo>
                    <a:pt x="13026" y="11927"/>
                    <a:pt x="13230" y="11726"/>
                    <a:pt x="13230" y="11477"/>
                  </a:cubicBezTo>
                  <a:cubicBezTo>
                    <a:pt x="13230" y="10442"/>
                    <a:pt x="12945" y="9448"/>
                    <a:pt x="12403" y="8575"/>
                  </a:cubicBezTo>
                  <a:lnTo>
                    <a:pt x="13271" y="7706"/>
                  </a:lnTo>
                  <a:cubicBezTo>
                    <a:pt x="13441" y="8096"/>
                    <a:pt x="13530" y="8517"/>
                    <a:pt x="13530" y="8951"/>
                  </a:cubicBezTo>
                  <a:cubicBezTo>
                    <a:pt x="13530" y="9200"/>
                    <a:pt x="13729" y="9398"/>
                    <a:pt x="13978" y="9398"/>
                  </a:cubicBezTo>
                  <a:cubicBezTo>
                    <a:pt x="14226" y="9398"/>
                    <a:pt x="14425" y="9200"/>
                    <a:pt x="14425" y="8951"/>
                  </a:cubicBezTo>
                  <a:cubicBezTo>
                    <a:pt x="14425" y="8282"/>
                    <a:pt x="14263" y="7633"/>
                    <a:pt x="13949" y="7050"/>
                  </a:cubicBezTo>
                  <a:lnTo>
                    <a:pt x="13949" y="7050"/>
                  </a:lnTo>
                  <a:cubicBezTo>
                    <a:pt x="14555" y="7275"/>
                    <a:pt x="15724" y="7628"/>
                    <a:pt x="17040" y="7628"/>
                  </a:cubicBezTo>
                  <a:cubicBezTo>
                    <a:pt x="17631" y="7615"/>
                    <a:pt x="18253" y="7542"/>
                    <a:pt x="18873" y="7353"/>
                  </a:cubicBezTo>
                  <a:cubicBezTo>
                    <a:pt x="19019" y="7306"/>
                    <a:pt x="19129" y="7194"/>
                    <a:pt x="19173" y="7042"/>
                  </a:cubicBezTo>
                  <a:cubicBezTo>
                    <a:pt x="19213" y="6896"/>
                    <a:pt x="19176" y="6736"/>
                    <a:pt x="19071" y="6624"/>
                  </a:cubicBezTo>
                  <a:cubicBezTo>
                    <a:pt x="17399" y="4794"/>
                    <a:pt x="15972" y="4402"/>
                    <a:pt x="15054" y="4402"/>
                  </a:cubicBezTo>
                  <a:cubicBezTo>
                    <a:pt x="14954" y="4402"/>
                    <a:pt x="14860" y="4406"/>
                    <a:pt x="14772" y="4414"/>
                  </a:cubicBezTo>
                  <a:cubicBezTo>
                    <a:pt x="14853" y="3523"/>
                    <a:pt x="14589" y="1969"/>
                    <a:pt x="12560" y="115"/>
                  </a:cubicBezTo>
                  <a:cubicBezTo>
                    <a:pt x="12476" y="39"/>
                    <a:pt x="12370" y="0"/>
                    <a:pt x="12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4367464" y="2635142"/>
              <a:ext cx="39188" cy="39188"/>
            </a:xfrm>
            <a:custGeom>
              <a:avLst/>
              <a:gdLst/>
              <a:ahLst/>
              <a:cxnLst/>
              <a:rect l="l" t="t" r="r" b="b"/>
              <a:pathLst>
                <a:path w="2485" h="2485" extrusionOk="0">
                  <a:moveTo>
                    <a:pt x="1243" y="0"/>
                  </a:moveTo>
                  <a:cubicBezTo>
                    <a:pt x="997" y="0"/>
                    <a:pt x="796" y="201"/>
                    <a:pt x="796" y="450"/>
                  </a:cubicBezTo>
                  <a:lnTo>
                    <a:pt x="796" y="795"/>
                  </a:lnTo>
                  <a:lnTo>
                    <a:pt x="448" y="795"/>
                  </a:lnTo>
                  <a:cubicBezTo>
                    <a:pt x="205" y="795"/>
                    <a:pt x="1" y="994"/>
                    <a:pt x="1" y="1242"/>
                  </a:cubicBezTo>
                  <a:cubicBezTo>
                    <a:pt x="1" y="1488"/>
                    <a:pt x="199" y="1692"/>
                    <a:pt x="448" y="1692"/>
                  </a:cubicBezTo>
                  <a:lnTo>
                    <a:pt x="796" y="1692"/>
                  </a:lnTo>
                  <a:lnTo>
                    <a:pt x="796" y="2037"/>
                  </a:lnTo>
                  <a:cubicBezTo>
                    <a:pt x="796" y="2283"/>
                    <a:pt x="994" y="2484"/>
                    <a:pt x="1243" y="2484"/>
                  </a:cubicBezTo>
                  <a:cubicBezTo>
                    <a:pt x="1491" y="2484"/>
                    <a:pt x="1690" y="2286"/>
                    <a:pt x="1690" y="2037"/>
                  </a:cubicBezTo>
                  <a:lnTo>
                    <a:pt x="1690" y="1692"/>
                  </a:lnTo>
                  <a:lnTo>
                    <a:pt x="2038" y="1692"/>
                  </a:lnTo>
                  <a:cubicBezTo>
                    <a:pt x="2286" y="1692"/>
                    <a:pt x="2485" y="1491"/>
                    <a:pt x="2485" y="1242"/>
                  </a:cubicBezTo>
                  <a:cubicBezTo>
                    <a:pt x="2485" y="994"/>
                    <a:pt x="2286" y="795"/>
                    <a:pt x="2038" y="795"/>
                  </a:cubicBezTo>
                  <a:lnTo>
                    <a:pt x="1690" y="795"/>
                  </a:lnTo>
                  <a:lnTo>
                    <a:pt x="1690" y="450"/>
                  </a:lnTo>
                  <a:cubicBezTo>
                    <a:pt x="1690" y="201"/>
                    <a:pt x="1491" y="0"/>
                    <a:pt x="1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54"/>
          <p:cNvGrpSpPr/>
          <p:nvPr/>
        </p:nvGrpSpPr>
        <p:grpSpPr>
          <a:xfrm>
            <a:off x="3481873" y="2844716"/>
            <a:ext cx="361050" cy="322915"/>
            <a:chOff x="1780177" y="3739933"/>
            <a:chExt cx="361050" cy="322915"/>
          </a:xfrm>
        </p:grpSpPr>
        <p:sp>
          <p:nvSpPr>
            <p:cNvPr id="1922" name="Google Shape;1922;p54"/>
            <p:cNvSpPr/>
            <p:nvPr/>
          </p:nvSpPr>
          <p:spPr>
            <a:xfrm>
              <a:off x="1780177" y="3867631"/>
              <a:ext cx="360960" cy="195217"/>
            </a:xfrm>
            <a:custGeom>
              <a:avLst/>
              <a:gdLst/>
              <a:ahLst/>
              <a:cxnLst/>
              <a:rect l="l" t="t" r="r" b="b"/>
              <a:pathLst>
                <a:path w="22889" h="12379" extrusionOk="0">
                  <a:moveTo>
                    <a:pt x="11451" y="894"/>
                  </a:moveTo>
                  <a:cubicBezTo>
                    <a:pt x="12523" y="894"/>
                    <a:pt x="13522" y="1124"/>
                    <a:pt x="14264" y="1548"/>
                  </a:cubicBezTo>
                  <a:cubicBezTo>
                    <a:pt x="14928" y="1922"/>
                    <a:pt x="15295" y="2398"/>
                    <a:pt x="15295" y="2876"/>
                  </a:cubicBezTo>
                  <a:cubicBezTo>
                    <a:pt x="15295" y="3358"/>
                    <a:pt x="14928" y="3831"/>
                    <a:pt x="14264" y="4207"/>
                  </a:cubicBezTo>
                  <a:cubicBezTo>
                    <a:pt x="13969" y="4377"/>
                    <a:pt x="13629" y="4513"/>
                    <a:pt x="13258" y="4621"/>
                  </a:cubicBezTo>
                  <a:lnTo>
                    <a:pt x="13229" y="4628"/>
                  </a:lnTo>
                  <a:cubicBezTo>
                    <a:pt x="12688" y="4780"/>
                    <a:pt x="12081" y="4861"/>
                    <a:pt x="11451" y="4861"/>
                  </a:cubicBezTo>
                  <a:cubicBezTo>
                    <a:pt x="10379" y="4861"/>
                    <a:pt x="9382" y="4628"/>
                    <a:pt x="8637" y="4207"/>
                  </a:cubicBezTo>
                  <a:cubicBezTo>
                    <a:pt x="7973" y="3831"/>
                    <a:pt x="7607" y="3358"/>
                    <a:pt x="7607" y="2876"/>
                  </a:cubicBezTo>
                  <a:cubicBezTo>
                    <a:pt x="7607" y="2398"/>
                    <a:pt x="7973" y="1922"/>
                    <a:pt x="8637" y="1548"/>
                  </a:cubicBezTo>
                  <a:cubicBezTo>
                    <a:pt x="9382" y="1124"/>
                    <a:pt x="10384" y="894"/>
                    <a:pt x="11451" y="894"/>
                  </a:cubicBezTo>
                  <a:close/>
                  <a:moveTo>
                    <a:pt x="2623" y="5486"/>
                  </a:moveTo>
                  <a:cubicBezTo>
                    <a:pt x="3674" y="5486"/>
                    <a:pt x="4346" y="5949"/>
                    <a:pt x="4346" y="6268"/>
                  </a:cubicBezTo>
                  <a:cubicBezTo>
                    <a:pt x="4346" y="6587"/>
                    <a:pt x="3674" y="7047"/>
                    <a:pt x="2623" y="7047"/>
                  </a:cubicBezTo>
                  <a:cubicBezTo>
                    <a:pt x="1572" y="7047"/>
                    <a:pt x="900" y="6584"/>
                    <a:pt x="900" y="6268"/>
                  </a:cubicBezTo>
                  <a:cubicBezTo>
                    <a:pt x="900" y="5949"/>
                    <a:pt x="1574" y="5486"/>
                    <a:pt x="2623" y="5486"/>
                  </a:cubicBezTo>
                  <a:close/>
                  <a:moveTo>
                    <a:pt x="20271" y="5486"/>
                  </a:moveTo>
                  <a:cubicBezTo>
                    <a:pt x="21322" y="5486"/>
                    <a:pt x="21994" y="5949"/>
                    <a:pt x="21994" y="6268"/>
                  </a:cubicBezTo>
                  <a:cubicBezTo>
                    <a:pt x="21994" y="6587"/>
                    <a:pt x="21322" y="7047"/>
                    <a:pt x="20271" y="7047"/>
                  </a:cubicBezTo>
                  <a:cubicBezTo>
                    <a:pt x="19217" y="7047"/>
                    <a:pt x="18547" y="6584"/>
                    <a:pt x="18547" y="6268"/>
                  </a:cubicBezTo>
                  <a:cubicBezTo>
                    <a:pt x="18547" y="5949"/>
                    <a:pt x="19217" y="5486"/>
                    <a:pt x="20271" y="5486"/>
                  </a:cubicBezTo>
                  <a:close/>
                  <a:moveTo>
                    <a:pt x="7596" y="4571"/>
                  </a:moveTo>
                  <a:cubicBezTo>
                    <a:pt x="8451" y="5293"/>
                    <a:pt x="9848" y="5758"/>
                    <a:pt x="11453" y="5758"/>
                  </a:cubicBezTo>
                  <a:cubicBezTo>
                    <a:pt x="11971" y="5758"/>
                    <a:pt x="12465" y="5708"/>
                    <a:pt x="12925" y="5619"/>
                  </a:cubicBezTo>
                  <a:lnTo>
                    <a:pt x="12925" y="6600"/>
                  </a:lnTo>
                  <a:cubicBezTo>
                    <a:pt x="12925" y="6848"/>
                    <a:pt x="13124" y="7047"/>
                    <a:pt x="13373" y="7047"/>
                  </a:cubicBezTo>
                  <a:cubicBezTo>
                    <a:pt x="13621" y="7047"/>
                    <a:pt x="13820" y="6848"/>
                    <a:pt x="13820" y="6600"/>
                  </a:cubicBezTo>
                  <a:lnTo>
                    <a:pt x="13820" y="5384"/>
                  </a:lnTo>
                  <a:cubicBezTo>
                    <a:pt x="14405" y="5185"/>
                    <a:pt x="14913" y="4911"/>
                    <a:pt x="15302" y="4579"/>
                  </a:cubicBezTo>
                  <a:lnTo>
                    <a:pt x="15302" y="5669"/>
                  </a:lnTo>
                  <a:cubicBezTo>
                    <a:pt x="15302" y="6799"/>
                    <a:pt x="15580" y="7910"/>
                    <a:pt x="16108" y="8909"/>
                  </a:cubicBezTo>
                  <a:lnTo>
                    <a:pt x="14829" y="8394"/>
                  </a:lnTo>
                  <a:cubicBezTo>
                    <a:pt x="14508" y="8266"/>
                    <a:pt x="14173" y="8203"/>
                    <a:pt x="13841" y="8203"/>
                  </a:cubicBezTo>
                  <a:cubicBezTo>
                    <a:pt x="13150" y="8203"/>
                    <a:pt x="12473" y="8473"/>
                    <a:pt x="11966" y="8982"/>
                  </a:cubicBezTo>
                  <a:lnTo>
                    <a:pt x="11628" y="9322"/>
                  </a:lnTo>
                  <a:cubicBezTo>
                    <a:pt x="11579" y="9372"/>
                    <a:pt x="11515" y="9397"/>
                    <a:pt x="11451" y="9397"/>
                  </a:cubicBezTo>
                  <a:cubicBezTo>
                    <a:pt x="11387" y="9397"/>
                    <a:pt x="11324" y="9372"/>
                    <a:pt x="11275" y="9322"/>
                  </a:cubicBezTo>
                  <a:lnTo>
                    <a:pt x="10930" y="8982"/>
                  </a:lnTo>
                  <a:cubicBezTo>
                    <a:pt x="10423" y="8473"/>
                    <a:pt x="9746" y="8203"/>
                    <a:pt x="9056" y="8203"/>
                  </a:cubicBezTo>
                  <a:cubicBezTo>
                    <a:pt x="8724" y="8203"/>
                    <a:pt x="8389" y="8266"/>
                    <a:pt x="8070" y="8394"/>
                  </a:cubicBezTo>
                  <a:lnTo>
                    <a:pt x="6791" y="8909"/>
                  </a:lnTo>
                  <a:cubicBezTo>
                    <a:pt x="7319" y="7915"/>
                    <a:pt x="7596" y="6804"/>
                    <a:pt x="7596" y="5672"/>
                  </a:cubicBezTo>
                  <a:lnTo>
                    <a:pt x="7596" y="4571"/>
                  </a:lnTo>
                  <a:close/>
                  <a:moveTo>
                    <a:pt x="4351" y="7541"/>
                  </a:moveTo>
                  <a:lnTo>
                    <a:pt x="4351" y="8585"/>
                  </a:lnTo>
                  <a:cubicBezTo>
                    <a:pt x="3107" y="9199"/>
                    <a:pt x="1953" y="9973"/>
                    <a:pt x="900" y="10901"/>
                  </a:cubicBezTo>
                  <a:lnTo>
                    <a:pt x="900" y="7544"/>
                  </a:lnTo>
                  <a:cubicBezTo>
                    <a:pt x="1370" y="7803"/>
                    <a:pt x="1982" y="7947"/>
                    <a:pt x="2623" y="7947"/>
                  </a:cubicBezTo>
                  <a:cubicBezTo>
                    <a:pt x="3266" y="7947"/>
                    <a:pt x="3878" y="7803"/>
                    <a:pt x="4351" y="7541"/>
                  </a:cubicBezTo>
                  <a:close/>
                  <a:moveTo>
                    <a:pt x="18542" y="7541"/>
                  </a:moveTo>
                  <a:cubicBezTo>
                    <a:pt x="19016" y="7803"/>
                    <a:pt x="19625" y="7947"/>
                    <a:pt x="20271" y="7947"/>
                  </a:cubicBezTo>
                  <a:cubicBezTo>
                    <a:pt x="20911" y="7947"/>
                    <a:pt x="21523" y="7803"/>
                    <a:pt x="21994" y="7544"/>
                  </a:cubicBezTo>
                  <a:lnTo>
                    <a:pt x="21994" y="10901"/>
                  </a:lnTo>
                  <a:cubicBezTo>
                    <a:pt x="20940" y="9973"/>
                    <a:pt x="19787" y="9199"/>
                    <a:pt x="18542" y="8585"/>
                  </a:cubicBezTo>
                  <a:lnTo>
                    <a:pt x="18542" y="7541"/>
                  </a:lnTo>
                  <a:close/>
                  <a:moveTo>
                    <a:pt x="11451" y="0"/>
                  </a:moveTo>
                  <a:cubicBezTo>
                    <a:pt x="8857" y="0"/>
                    <a:pt x="6809" y="1208"/>
                    <a:pt x="6715" y="2767"/>
                  </a:cubicBezTo>
                  <a:cubicBezTo>
                    <a:pt x="6705" y="2803"/>
                    <a:pt x="6699" y="2842"/>
                    <a:pt x="6699" y="2882"/>
                  </a:cubicBezTo>
                  <a:lnTo>
                    <a:pt x="6699" y="5672"/>
                  </a:lnTo>
                  <a:cubicBezTo>
                    <a:pt x="6699" y="6391"/>
                    <a:pt x="6569" y="7105"/>
                    <a:pt x="6320" y="7774"/>
                  </a:cubicBezTo>
                  <a:cubicBezTo>
                    <a:pt x="5954" y="7897"/>
                    <a:pt x="5599" y="8033"/>
                    <a:pt x="5243" y="8179"/>
                  </a:cubicBezTo>
                  <a:lnTo>
                    <a:pt x="5243" y="6271"/>
                  </a:lnTo>
                  <a:cubicBezTo>
                    <a:pt x="5243" y="6237"/>
                    <a:pt x="5240" y="6208"/>
                    <a:pt x="5235" y="6179"/>
                  </a:cubicBezTo>
                  <a:cubicBezTo>
                    <a:pt x="5198" y="5719"/>
                    <a:pt x="4898" y="5306"/>
                    <a:pt x="4375" y="5013"/>
                  </a:cubicBezTo>
                  <a:cubicBezTo>
                    <a:pt x="3896" y="4743"/>
                    <a:pt x="3277" y="4594"/>
                    <a:pt x="2620" y="4594"/>
                  </a:cubicBezTo>
                  <a:cubicBezTo>
                    <a:pt x="1961" y="4594"/>
                    <a:pt x="1341" y="4741"/>
                    <a:pt x="863" y="5013"/>
                  </a:cubicBezTo>
                  <a:cubicBezTo>
                    <a:pt x="309" y="5327"/>
                    <a:pt x="0" y="5774"/>
                    <a:pt x="0" y="6271"/>
                  </a:cubicBezTo>
                  <a:lnTo>
                    <a:pt x="0" y="11932"/>
                  </a:lnTo>
                  <a:cubicBezTo>
                    <a:pt x="0" y="12047"/>
                    <a:pt x="45" y="12159"/>
                    <a:pt x="131" y="12248"/>
                  </a:cubicBezTo>
                  <a:cubicBezTo>
                    <a:pt x="220" y="12337"/>
                    <a:pt x="335" y="12379"/>
                    <a:pt x="450" y="12379"/>
                  </a:cubicBezTo>
                  <a:cubicBezTo>
                    <a:pt x="562" y="12379"/>
                    <a:pt x="677" y="12337"/>
                    <a:pt x="766" y="12248"/>
                  </a:cubicBezTo>
                  <a:cubicBezTo>
                    <a:pt x="2215" y="10799"/>
                    <a:pt x="3888" y="9688"/>
                    <a:pt x="5750" y="8935"/>
                  </a:cubicBezTo>
                  <a:lnTo>
                    <a:pt x="5750" y="8935"/>
                  </a:lnTo>
                  <a:cubicBezTo>
                    <a:pt x="5656" y="9186"/>
                    <a:pt x="5701" y="9474"/>
                    <a:pt x="5878" y="9683"/>
                  </a:cubicBezTo>
                  <a:cubicBezTo>
                    <a:pt x="6024" y="9854"/>
                    <a:pt x="6233" y="9946"/>
                    <a:pt x="6447" y="9946"/>
                  </a:cubicBezTo>
                  <a:cubicBezTo>
                    <a:pt x="6541" y="9946"/>
                    <a:pt x="6637" y="9929"/>
                    <a:pt x="6728" y="9892"/>
                  </a:cubicBezTo>
                  <a:lnTo>
                    <a:pt x="8391" y="9225"/>
                  </a:lnTo>
                  <a:cubicBezTo>
                    <a:pt x="8604" y="9140"/>
                    <a:pt x="8827" y="9099"/>
                    <a:pt x="9047" y="9099"/>
                  </a:cubicBezTo>
                  <a:cubicBezTo>
                    <a:pt x="9505" y="9099"/>
                    <a:pt x="9955" y="9277"/>
                    <a:pt x="10295" y="9618"/>
                  </a:cubicBezTo>
                  <a:lnTo>
                    <a:pt x="10640" y="9960"/>
                  </a:lnTo>
                  <a:cubicBezTo>
                    <a:pt x="10862" y="10180"/>
                    <a:pt x="11153" y="10290"/>
                    <a:pt x="11445" y="10290"/>
                  </a:cubicBezTo>
                  <a:cubicBezTo>
                    <a:pt x="11738" y="10290"/>
                    <a:pt x="12034" y="10180"/>
                    <a:pt x="12256" y="9955"/>
                  </a:cubicBezTo>
                  <a:lnTo>
                    <a:pt x="12591" y="9615"/>
                  </a:lnTo>
                  <a:cubicBezTo>
                    <a:pt x="12926" y="9277"/>
                    <a:pt x="13376" y="9097"/>
                    <a:pt x="13834" y="9097"/>
                  </a:cubicBezTo>
                  <a:cubicBezTo>
                    <a:pt x="14055" y="9097"/>
                    <a:pt x="14279" y="9139"/>
                    <a:pt x="14492" y="9225"/>
                  </a:cubicBezTo>
                  <a:lnTo>
                    <a:pt x="16134" y="9884"/>
                  </a:lnTo>
                  <a:cubicBezTo>
                    <a:pt x="16229" y="9923"/>
                    <a:pt x="16326" y="9941"/>
                    <a:pt x="16422" y="9941"/>
                  </a:cubicBezTo>
                  <a:cubicBezTo>
                    <a:pt x="16638" y="9941"/>
                    <a:pt x="16846" y="9847"/>
                    <a:pt x="16994" y="9672"/>
                  </a:cubicBezTo>
                  <a:cubicBezTo>
                    <a:pt x="17172" y="9463"/>
                    <a:pt x="17222" y="9183"/>
                    <a:pt x="17128" y="8930"/>
                  </a:cubicBezTo>
                  <a:lnTo>
                    <a:pt x="17128" y="8930"/>
                  </a:lnTo>
                  <a:cubicBezTo>
                    <a:pt x="18995" y="9686"/>
                    <a:pt x="20671" y="10797"/>
                    <a:pt x="22119" y="12246"/>
                  </a:cubicBezTo>
                  <a:cubicBezTo>
                    <a:pt x="22208" y="12334"/>
                    <a:pt x="22323" y="12376"/>
                    <a:pt x="22436" y="12376"/>
                  </a:cubicBezTo>
                  <a:cubicBezTo>
                    <a:pt x="22551" y="12376"/>
                    <a:pt x="22666" y="12334"/>
                    <a:pt x="22755" y="12246"/>
                  </a:cubicBezTo>
                  <a:cubicBezTo>
                    <a:pt x="22844" y="12159"/>
                    <a:pt x="22888" y="12047"/>
                    <a:pt x="22888" y="11932"/>
                  </a:cubicBezTo>
                  <a:lnTo>
                    <a:pt x="22888" y="6271"/>
                  </a:lnTo>
                  <a:cubicBezTo>
                    <a:pt x="22888" y="5774"/>
                    <a:pt x="22582" y="5329"/>
                    <a:pt x="22025" y="5013"/>
                  </a:cubicBezTo>
                  <a:cubicBezTo>
                    <a:pt x="21549" y="4743"/>
                    <a:pt x="20927" y="4594"/>
                    <a:pt x="20271" y="4594"/>
                  </a:cubicBezTo>
                  <a:cubicBezTo>
                    <a:pt x="19614" y="4594"/>
                    <a:pt x="18992" y="4741"/>
                    <a:pt x="18516" y="5013"/>
                  </a:cubicBezTo>
                  <a:cubicBezTo>
                    <a:pt x="17993" y="5306"/>
                    <a:pt x="17692" y="5719"/>
                    <a:pt x="17656" y="6179"/>
                  </a:cubicBezTo>
                  <a:cubicBezTo>
                    <a:pt x="17648" y="6208"/>
                    <a:pt x="17645" y="6237"/>
                    <a:pt x="17645" y="6271"/>
                  </a:cubicBezTo>
                  <a:lnTo>
                    <a:pt x="17645" y="8179"/>
                  </a:lnTo>
                  <a:cubicBezTo>
                    <a:pt x="17292" y="8033"/>
                    <a:pt x="16937" y="7897"/>
                    <a:pt x="16571" y="7774"/>
                  </a:cubicBezTo>
                  <a:cubicBezTo>
                    <a:pt x="16320" y="7105"/>
                    <a:pt x="16191" y="6391"/>
                    <a:pt x="16191" y="5672"/>
                  </a:cubicBezTo>
                  <a:lnTo>
                    <a:pt x="16191" y="2882"/>
                  </a:lnTo>
                  <a:cubicBezTo>
                    <a:pt x="16191" y="1266"/>
                    <a:pt x="14110" y="0"/>
                    <a:pt x="11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1918671" y="3892827"/>
              <a:ext cx="84417" cy="40355"/>
            </a:xfrm>
            <a:custGeom>
              <a:avLst/>
              <a:gdLst/>
              <a:ahLst/>
              <a:cxnLst/>
              <a:rect l="l" t="t" r="r" b="b"/>
              <a:pathLst>
                <a:path w="5353" h="2559" extrusionOk="0">
                  <a:moveTo>
                    <a:pt x="2678" y="898"/>
                  </a:moveTo>
                  <a:cubicBezTo>
                    <a:pt x="3651" y="898"/>
                    <a:pt x="4252" y="1141"/>
                    <a:pt x="4425" y="1279"/>
                  </a:cubicBezTo>
                  <a:cubicBezTo>
                    <a:pt x="4252" y="1423"/>
                    <a:pt x="3653" y="1664"/>
                    <a:pt x="2678" y="1664"/>
                  </a:cubicBezTo>
                  <a:cubicBezTo>
                    <a:pt x="1703" y="1664"/>
                    <a:pt x="1101" y="1421"/>
                    <a:pt x="929" y="1279"/>
                  </a:cubicBezTo>
                  <a:cubicBezTo>
                    <a:pt x="1101" y="1136"/>
                    <a:pt x="1700" y="898"/>
                    <a:pt x="2678" y="898"/>
                  </a:cubicBezTo>
                  <a:close/>
                  <a:moveTo>
                    <a:pt x="2678" y="1"/>
                  </a:moveTo>
                  <a:cubicBezTo>
                    <a:pt x="1389" y="1"/>
                    <a:pt x="0" y="401"/>
                    <a:pt x="0" y="1279"/>
                  </a:cubicBezTo>
                  <a:cubicBezTo>
                    <a:pt x="0" y="2161"/>
                    <a:pt x="1386" y="2558"/>
                    <a:pt x="2678" y="2558"/>
                  </a:cubicBezTo>
                  <a:cubicBezTo>
                    <a:pt x="3964" y="2558"/>
                    <a:pt x="5353" y="2161"/>
                    <a:pt x="5353" y="1279"/>
                  </a:cubicBezTo>
                  <a:cubicBezTo>
                    <a:pt x="5353" y="401"/>
                    <a:pt x="3967" y="1"/>
                    <a:pt x="2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1780209" y="3757840"/>
              <a:ext cx="167446" cy="102947"/>
            </a:xfrm>
            <a:custGeom>
              <a:avLst/>
              <a:gdLst/>
              <a:ahLst/>
              <a:cxnLst/>
              <a:rect l="l" t="t" r="r" b="b"/>
              <a:pathLst>
                <a:path w="10618" h="6528" extrusionOk="0">
                  <a:moveTo>
                    <a:pt x="5312" y="898"/>
                  </a:moveTo>
                  <a:cubicBezTo>
                    <a:pt x="6357" y="898"/>
                    <a:pt x="7291" y="1596"/>
                    <a:pt x="7586" y="2603"/>
                  </a:cubicBezTo>
                  <a:cubicBezTo>
                    <a:pt x="7644" y="2797"/>
                    <a:pt x="7820" y="2924"/>
                    <a:pt x="8016" y="2924"/>
                  </a:cubicBezTo>
                  <a:cubicBezTo>
                    <a:pt x="8043" y="2924"/>
                    <a:pt x="8071" y="2922"/>
                    <a:pt x="8099" y="2916"/>
                  </a:cubicBezTo>
                  <a:cubicBezTo>
                    <a:pt x="8183" y="2901"/>
                    <a:pt x="8269" y="2893"/>
                    <a:pt x="8355" y="2893"/>
                  </a:cubicBezTo>
                  <a:cubicBezTo>
                    <a:pt x="9108" y="2893"/>
                    <a:pt x="9723" y="3507"/>
                    <a:pt x="9723" y="4263"/>
                  </a:cubicBezTo>
                  <a:cubicBezTo>
                    <a:pt x="9723" y="5019"/>
                    <a:pt x="9108" y="5633"/>
                    <a:pt x="8355" y="5633"/>
                  </a:cubicBezTo>
                  <a:lnTo>
                    <a:pt x="1797" y="5633"/>
                  </a:lnTo>
                  <a:cubicBezTo>
                    <a:pt x="1303" y="5633"/>
                    <a:pt x="903" y="5231"/>
                    <a:pt x="903" y="4736"/>
                  </a:cubicBezTo>
                  <a:cubicBezTo>
                    <a:pt x="898" y="4245"/>
                    <a:pt x="1300" y="3842"/>
                    <a:pt x="1794" y="3842"/>
                  </a:cubicBezTo>
                  <a:cubicBezTo>
                    <a:pt x="1964" y="3842"/>
                    <a:pt x="2132" y="3892"/>
                    <a:pt x="2276" y="3983"/>
                  </a:cubicBezTo>
                  <a:cubicBezTo>
                    <a:pt x="2349" y="4029"/>
                    <a:pt x="2433" y="4053"/>
                    <a:pt x="2516" y="4053"/>
                  </a:cubicBezTo>
                  <a:cubicBezTo>
                    <a:pt x="2598" y="4053"/>
                    <a:pt x="2680" y="4030"/>
                    <a:pt x="2752" y="3983"/>
                  </a:cubicBezTo>
                  <a:cubicBezTo>
                    <a:pt x="2898" y="3892"/>
                    <a:pt x="2976" y="3722"/>
                    <a:pt x="2958" y="3552"/>
                  </a:cubicBezTo>
                  <a:cubicBezTo>
                    <a:pt x="2948" y="3455"/>
                    <a:pt x="2942" y="3361"/>
                    <a:pt x="2942" y="3267"/>
                  </a:cubicBezTo>
                  <a:cubicBezTo>
                    <a:pt x="2942" y="1959"/>
                    <a:pt x="4004" y="898"/>
                    <a:pt x="5312" y="898"/>
                  </a:cubicBezTo>
                  <a:close/>
                  <a:moveTo>
                    <a:pt x="5309" y="1"/>
                  </a:moveTo>
                  <a:cubicBezTo>
                    <a:pt x="3609" y="1"/>
                    <a:pt x="2210" y="1306"/>
                    <a:pt x="2059" y="2966"/>
                  </a:cubicBezTo>
                  <a:cubicBezTo>
                    <a:pt x="1970" y="2953"/>
                    <a:pt x="1883" y="2945"/>
                    <a:pt x="1792" y="2945"/>
                  </a:cubicBezTo>
                  <a:cubicBezTo>
                    <a:pt x="803" y="2945"/>
                    <a:pt x="1" y="3751"/>
                    <a:pt x="1" y="4736"/>
                  </a:cubicBezTo>
                  <a:cubicBezTo>
                    <a:pt x="6" y="5727"/>
                    <a:pt x="806" y="6528"/>
                    <a:pt x="1794" y="6528"/>
                  </a:cubicBezTo>
                  <a:lnTo>
                    <a:pt x="8350" y="6528"/>
                  </a:lnTo>
                  <a:cubicBezTo>
                    <a:pt x="9600" y="6528"/>
                    <a:pt x="10617" y="5513"/>
                    <a:pt x="10617" y="4263"/>
                  </a:cubicBezTo>
                  <a:cubicBezTo>
                    <a:pt x="10617" y="3016"/>
                    <a:pt x="9600" y="1999"/>
                    <a:pt x="8350" y="1999"/>
                  </a:cubicBezTo>
                  <a:lnTo>
                    <a:pt x="8316" y="1999"/>
                  </a:lnTo>
                  <a:cubicBezTo>
                    <a:pt x="7811" y="806"/>
                    <a:pt x="6624" y="1"/>
                    <a:pt x="5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1792752" y="3872143"/>
              <a:ext cx="30657" cy="29222"/>
            </a:xfrm>
            <a:custGeom>
              <a:avLst/>
              <a:gdLst/>
              <a:ahLst/>
              <a:cxnLst/>
              <a:rect l="l" t="t" r="r" b="b"/>
              <a:pathLst>
                <a:path w="1944" h="1853" extrusionOk="0">
                  <a:moveTo>
                    <a:pt x="1452" y="0"/>
                  </a:moveTo>
                  <a:cubicBezTo>
                    <a:pt x="1337" y="0"/>
                    <a:pt x="1223" y="43"/>
                    <a:pt x="1135" y="130"/>
                  </a:cubicBezTo>
                  <a:lnTo>
                    <a:pt x="176" y="1089"/>
                  </a:lnTo>
                  <a:cubicBezTo>
                    <a:pt x="1" y="1265"/>
                    <a:pt x="1" y="1547"/>
                    <a:pt x="176" y="1722"/>
                  </a:cubicBezTo>
                  <a:cubicBezTo>
                    <a:pt x="262" y="1809"/>
                    <a:pt x="377" y="1853"/>
                    <a:pt x="492" y="1853"/>
                  </a:cubicBezTo>
                  <a:cubicBezTo>
                    <a:pt x="607" y="1853"/>
                    <a:pt x="720" y="1809"/>
                    <a:pt x="809" y="1722"/>
                  </a:cubicBezTo>
                  <a:lnTo>
                    <a:pt x="1771" y="760"/>
                  </a:lnTo>
                  <a:cubicBezTo>
                    <a:pt x="1943" y="587"/>
                    <a:pt x="1943" y="305"/>
                    <a:pt x="1768" y="130"/>
                  </a:cubicBezTo>
                  <a:cubicBezTo>
                    <a:pt x="1681" y="43"/>
                    <a:pt x="1566" y="0"/>
                    <a:pt x="14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1813136" y="3883945"/>
              <a:ext cx="44960" cy="43620"/>
            </a:xfrm>
            <a:custGeom>
              <a:avLst/>
              <a:gdLst/>
              <a:ahLst/>
              <a:cxnLst/>
              <a:rect l="l" t="t" r="r" b="b"/>
              <a:pathLst>
                <a:path w="2851" h="2766" extrusionOk="0">
                  <a:moveTo>
                    <a:pt x="2363" y="0"/>
                  </a:moveTo>
                  <a:cubicBezTo>
                    <a:pt x="2249" y="0"/>
                    <a:pt x="2134" y="43"/>
                    <a:pt x="2048" y="130"/>
                  </a:cubicBezTo>
                  <a:lnTo>
                    <a:pt x="176" y="2005"/>
                  </a:lnTo>
                  <a:cubicBezTo>
                    <a:pt x="0" y="2177"/>
                    <a:pt x="0" y="2462"/>
                    <a:pt x="176" y="2635"/>
                  </a:cubicBezTo>
                  <a:cubicBezTo>
                    <a:pt x="259" y="2718"/>
                    <a:pt x="374" y="2765"/>
                    <a:pt x="489" y="2765"/>
                  </a:cubicBezTo>
                  <a:cubicBezTo>
                    <a:pt x="602" y="2765"/>
                    <a:pt x="717" y="2724"/>
                    <a:pt x="806" y="2635"/>
                  </a:cubicBezTo>
                  <a:lnTo>
                    <a:pt x="2678" y="762"/>
                  </a:lnTo>
                  <a:cubicBezTo>
                    <a:pt x="2851" y="587"/>
                    <a:pt x="2851" y="305"/>
                    <a:pt x="2678" y="130"/>
                  </a:cubicBezTo>
                  <a:cubicBezTo>
                    <a:pt x="2592" y="43"/>
                    <a:pt x="2477"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1973782" y="3739933"/>
              <a:ext cx="167446" cy="102947"/>
            </a:xfrm>
            <a:custGeom>
              <a:avLst/>
              <a:gdLst/>
              <a:ahLst/>
              <a:cxnLst/>
              <a:rect l="l" t="t" r="r" b="b"/>
              <a:pathLst>
                <a:path w="10618" h="6528" extrusionOk="0">
                  <a:moveTo>
                    <a:pt x="5312" y="898"/>
                  </a:moveTo>
                  <a:cubicBezTo>
                    <a:pt x="6358" y="898"/>
                    <a:pt x="7294" y="1601"/>
                    <a:pt x="7587" y="2603"/>
                  </a:cubicBezTo>
                  <a:cubicBezTo>
                    <a:pt x="7644" y="2797"/>
                    <a:pt x="7818" y="2925"/>
                    <a:pt x="8015" y="2925"/>
                  </a:cubicBezTo>
                  <a:cubicBezTo>
                    <a:pt x="8043" y="2925"/>
                    <a:pt x="8072" y="2922"/>
                    <a:pt x="8102" y="2917"/>
                  </a:cubicBezTo>
                  <a:cubicBezTo>
                    <a:pt x="8185" y="2901"/>
                    <a:pt x="8269" y="2896"/>
                    <a:pt x="8355" y="2896"/>
                  </a:cubicBezTo>
                  <a:cubicBezTo>
                    <a:pt x="9111" y="2896"/>
                    <a:pt x="9726" y="3510"/>
                    <a:pt x="9726" y="4263"/>
                  </a:cubicBezTo>
                  <a:cubicBezTo>
                    <a:pt x="9726" y="5019"/>
                    <a:pt x="9111" y="5633"/>
                    <a:pt x="8355" y="5633"/>
                  </a:cubicBezTo>
                  <a:lnTo>
                    <a:pt x="1800" y="5633"/>
                  </a:lnTo>
                  <a:cubicBezTo>
                    <a:pt x="1306" y="5633"/>
                    <a:pt x="903" y="5231"/>
                    <a:pt x="903" y="4739"/>
                  </a:cubicBezTo>
                  <a:cubicBezTo>
                    <a:pt x="900" y="4245"/>
                    <a:pt x="1303" y="3842"/>
                    <a:pt x="1795" y="3842"/>
                  </a:cubicBezTo>
                  <a:cubicBezTo>
                    <a:pt x="1965" y="3842"/>
                    <a:pt x="2132" y="3892"/>
                    <a:pt x="2276" y="3983"/>
                  </a:cubicBezTo>
                  <a:cubicBezTo>
                    <a:pt x="2349" y="4029"/>
                    <a:pt x="2434" y="4053"/>
                    <a:pt x="2518" y="4053"/>
                  </a:cubicBezTo>
                  <a:cubicBezTo>
                    <a:pt x="2600" y="4053"/>
                    <a:pt x="2683" y="4030"/>
                    <a:pt x="2754" y="3983"/>
                  </a:cubicBezTo>
                  <a:cubicBezTo>
                    <a:pt x="2901" y="3892"/>
                    <a:pt x="2979" y="3722"/>
                    <a:pt x="2958" y="3552"/>
                  </a:cubicBezTo>
                  <a:cubicBezTo>
                    <a:pt x="2950" y="3458"/>
                    <a:pt x="2942" y="3358"/>
                    <a:pt x="2942" y="3267"/>
                  </a:cubicBezTo>
                  <a:cubicBezTo>
                    <a:pt x="2942" y="1959"/>
                    <a:pt x="4004" y="898"/>
                    <a:pt x="5312" y="898"/>
                  </a:cubicBezTo>
                  <a:close/>
                  <a:moveTo>
                    <a:pt x="5309" y="1"/>
                  </a:moveTo>
                  <a:cubicBezTo>
                    <a:pt x="3609" y="1"/>
                    <a:pt x="2210" y="1306"/>
                    <a:pt x="2061" y="2966"/>
                  </a:cubicBezTo>
                  <a:cubicBezTo>
                    <a:pt x="1972" y="2953"/>
                    <a:pt x="1883" y="2945"/>
                    <a:pt x="1792" y="2945"/>
                  </a:cubicBezTo>
                  <a:cubicBezTo>
                    <a:pt x="806" y="2945"/>
                    <a:pt x="1" y="3751"/>
                    <a:pt x="1" y="4736"/>
                  </a:cubicBezTo>
                  <a:cubicBezTo>
                    <a:pt x="3" y="5725"/>
                    <a:pt x="809" y="6528"/>
                    <a:pt x="1795" y="6528"/>
                  </a:cubicBezTo>
                  <a:lnTo>
                    <a:pt x="8353" y="6528"/>
                  </a:lnTo>
                  <a:cubicBezTo>
                    <a:pt x="9600" y="6528"/>
                    <a:pt x="10617" y="5513"/>
                    <a:pt x="10617" y="4263"/>
                  </a:cubicBezTo>
                  <a:cubicBezTo>
                    <a:pt x="10617" y="3016"/>
                    <a:pt x="9600" y="1999"/>
                    <a:pt x="8353" y="1999"/>
                  </a:cubicBezTo>
                  <a:lnTo>
                    <a:pt x="8316" y="1999"/>
                  </a:lnTo>
                  <a:cubicBezTo>
                    <a:pt x="7814" y="806"/>
                    <a:pt x="6627" y="1"/>
                    <a:pt x="53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2036244" y="3851507"/>
              <a:ext cx="30578" cy="29238"/>
            </a:xfrm>
            <a:custGeom>
              <a:avLst/>
              <a:gdLst/>
              <a:ahLst/>
              <a:cxnLst/>
              <a:rect l="l" t="t" r="r" b="b"/>
              <a:pathLst>
                <a:path w="1939" h="1854" extrusionOk="0">
                  <a:moveTo>
                    <a:pt x="1451" y="1"/>
                  </a:moveTo>
                  <a:cubicBezTo>
                    <a:pt x="1336" y="1"/>
                    <a:pt x="1222" y="44"/>
                    <a:pt x="1136" y="130"/>
                  </a:cubicBezTo>
                  <a:lnTo>
                    <a:pt x="173" y="1090"/>
                  </a:lnTo>
                  <a:cubicBezTo>
                    <a:pt x="1" y="1265"/>
                    <a:pt x="1" y="1548"/>
                    <a:pt x="173" y="1723"/>
                  </a:cubicBezTo>
                  <a:cubicBezTo>
                    <a:pt x="262" y="1809"/>
                    <a:pt x="375" y="1854"/>
                    <a:pt x="490" y="1854"/>
                  </a:cubicBezTo>
                  <a:cubicBezTo>
                    <a:pt x="605" y="1854"/>
                    <a:pt x="720" y="1809"/>
                    <a:pt x="806" y="1723"/>
                  </a:cubicBezTo>
                  <a:lnTo>
                    <a:pt x="1768" y="761"/>
                  </a:lnTo>
                  <a:cubicBezTo>
                    <a:pt x="1938" y="588"/>
                    <a:pt x="1938" y="303"/>
                    <a:pt x="1766" y="130"/>
                  </a:cubicBezTo>
                  <a:cubicBezTo>
                    <a:pt x="1679" y="44"/>
                    <a:pt x="1565" y="1"/>
                    <a:pt x="1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2075278" y="3853621"/>
              <a:ext cx="35893" cy="34505"/>
            </a:xfrm>
            <a:custGeom>
              <a:avLst/>
              <a:gdLst/>
              <a:ahLst/>
              <a:cxnLst/>
              <a:rect l="l" t="t" r="r" b="b"/>
              <a:pathLst>
                <a:path w="2276" h="2188" extrusionOk="0">
                  <a:moveTo>
                    <a:pt x="1785" y="0"/>
                  </a:moveTo>
                  <a:cubicBezTo>
                    <a:pt x="1671" y="0"/>
                    <a:pt x="1556" y="43"/>
                    <a:pt x="1467" y="130"/>
                  </a:cubicBezTo>
                  <a:lnTo>
                    <a:pt x="173" y="1424"/>
                  </a:lnTo>
                  <a:cubicBezTo>
                    <a:pt x="0" y="1599"/>
                    <a:pt x="0" y="1882"/>
                    <a:pt x="173" y="2057"/>
                  </a:cubicBezTo>
                  <a:cubicBezTo>
                    <a:pt x="262" y="2143"/>
                    <a:pt x="377" y="2188"/>
                    <a:pt x="492" y="2188"/>
                  </a:cubicBezTo>
                  <a:cubicBezTo>
                    <a:pt x="604" y="2188"/>
                    <a:pt x="719" y="2143"/>
                    <a:pt x="808" y="2057"/>
                  </a:cubicBezTo>
                  <a:lnTo>
                    <a:pt x="2103" y="762"/>
                  </a:lnTo>
                  <a:cubicBezTo>
                    <a:pt x="2275" y="587"/>
                    <a:pt x="2275" y="305"/>
                    <a:pt x="2103" y="130"/>
                  </a:cubicBezTo>
                  <a:cubicBezTo>
                    <a:pt x="2014" y="43"/>
                    <a:pt x="1899" y="0"/>
                    <a:pt x="1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2055382" y="3894562"/>
              <a:ext cx="14130" cy="14114"/>
            </a:xfrm>
            <a:custGeom>
              <a:avLst/>
              <a:gdLst/>
              <a:ahLst/>
              <a:cxnLst/>
              <a:rect l="l" t="t" r="r" b="b"/>
              <a:pathLst>
                <a:path w="896" h="895" extrusionOk="0">
                  <a:moveTo>
                    <a:pt x="448" y="1"/>
                  </a:moveTo>
                  <a:cubicBezTo>
                    <a:pt x="330" y="1"/>
                    <a:pt x="215" y="50"/>
                    <a:pt x="132" y="131"/>
                  </a:cubicBezTo>
                  <a:cubicBezTo>
                    <a:pt x="48" y="212"/>
                    <a:pt x="1" y="330"/>
                    <a:pt x="1" y="448"/>
                  </a:cubicBezTo>
                  <a:cubicBezTo>
                    <a:pt x="1" y="565"/>
                    <a:pt x="48" y="680"/>
                    <a:pt x="132" y="764"/>
                  </a:cubicBezTo>
                  <a:cubicBezTo>
                    <a:pt x="215" y="850"/>
                    <a:pt x="330" y="895"/>
                    <a:pt x="448" y="895"/>
                  </a:cubicBezTo>
                  <a:cubicBezTo>
                    <a:pt x="566" y="895"/>
                    <a:pt x="681" y="845"/>
                    <a:pt x="765" y="764"/>
                  </a:cubicBezTo>
                  <a:cubicBezTo>
                    <a:pt x="846" y="683"/>
                    <a:pt x="895" y="565"/>
                    <a:pt x="895" y="448"/>
                  </a:cubicBezTo>
                  <a:cubicBezTo>
                    <a:pt x="895" y="330"/>
                    <a:pt x="846" y="215"/>
                    <a:pt x="765" y="131"/>
                  </a:cubicBezTo>
                  <a:cubicBezTo>
                    <a:pt x="683" y="50"/>
                    <a:pt x="56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54"/>
          <p:cNvGrpSpPr/>
          <p:nvPr/>
        </p:nvGrpSpPr>
        <p:grpSpPr>
          <a:xfrm>
            <a:off x="1663424" y="2475298"/>
            <a:ext cx="360960" cy="360755"/>
            <a:chOff x="4309419" y="3721048"/>
            <a:chExt cx="360960" cy="360755"/>
          </a:xfrm>
        </p:grpSpPr>
        <p:sp>
          <p:nvSpPr>
            <p:cNvPr id="1932" name="Google Shape;1932;p54"/>
            <p:cNvSpPr/>
            <p:nvPr/>
          </p:nvSpPr>
          <p:spPr>
            <a:xfrm>
              <a:off x="4482939" y="3909866"/>
              <a:ext cx="14130" cy="14161"/>
            </a:xfrm>
            <a:custGeom>
              <a:avLst/>
              <a:gdLst/>
              <a:ahLst/>
              <a:cxnLst/>
              <a:rect l="l" t="t" r="r" b="b"/>
              <a:pathLst>
                <a:path w="896" h="898" extrusionOk="0">
                  <a:moveTo>
                    <a:pt x="448" y="1"/>
                  </a:moveTo>
                  <a:cubicBezTo>
                    <a:pt x="330" y="1"/>
                    <a:pt x="215" y="50"/>
                    <a:pt x="132" y="131"/>
                  </a:cubicBezTo>
                  <a:cubicBezTo>
                    <a:pt x="50" y="218"/>
                    <a:pt x="1" y="330"/>
                    <a:pt x="1" y="448"/>
                  </a:cubicBezTo>
                  <a:cubicBezTo>
                    <a:pt x="1" y="565"/>
                    <a:pt x="50" y="681"/>
                    <a:pt x="132" y="767"/>
                  </a:cubicBezTo>
                  <a:cubicBezTo>
                    <a:pt x="213" y="850"/>
                    <a:pt x="330" y="898"/>
                    <a:pt x="448" y="898"/>
                  </a:cubicBezTo>
                  <a:cubicBezTo>
                    <a:pt x="568" y="898"/>
                    <a:pt x="683" y="848"/>
                    <a:pt x="764" y="767"/>
                  </a:cubicBezTo>
                  <a:cubicBezTo>
                    <a:pt x="851" y="683"/>
                    <a:pt x="895" y="565"/>
                    <a:pt x="895" y="448"/>
                  </a:cubicBezTo>
                  <a:cubicBezTo>
                    <a:pt x="895" y="330"/>
                    <a:pt x="848" y="218"/>
                    <a:pt x="764" y="131"/>
                  </a:cubicBezTo>
                  <a:cubicBezTo>
                    <a:pt x="683" y="50"/>
                    <a:pt x="56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4309419" y="3721048"/>
              <a:ext cx="360960" cy="360755"/>
            </a:xfrm>
            <a:custGeom>
              <a:avLst/>
              <a:gdLst/>
              <a:ahLst/>
              <a:cxnLst/>
              <a:rect l="l" t="t" r="r" b="b"/>
              <a:pathLst>
                <a:path w="22889" h="22876" extrusionOk="0">
                  <a:moveTo>
                    <a:pt x="9393" y="892"/>
                  </a:moveTo>
                  <a:cubicBezTo>
                    <a:pt x="10172" y="892"/>
                    <a:pt x="10897" y="1310"/>
                    <a:pt x="11289" y="1988"/>
                  </a:cubicBezTo>
                  <a:cubicBezTo>
                    <a:pt x="11352" y="2095"/>
                    <a:pt x="11456" y="2168"/>
                    <a:pt x="11574" y="2199"/>
                  </a:cubicBezTo>
                  <a:cubicBezTo>
                    <a:pt x="11607" y="2207"/>
                    <a:pt x="11640" y="2211"/>
                    <a:pt x="11673" y="2211"/>
                  </a:cubicBezTo>
                  <a:cubicBezTo>
                    <a:pt x="11761" y="2211"/>
                    <a:pt x="11848" y="2184"/>
                    <a:pt x="11924" y="2137"/>
                  </a:cubicBezTo>
                  <a:cubicBezTo>
                    <a:pt x="12246" y="1922"/>
                    <a:pt x="12630" y="1805"/>
                    <a:pt x="13023" y="1805"/>
                  </a:cubicBezTo>
                  <a:cubicBezTo>
                    <a:pt x="13588" y="1805"/>
                    <a:pt x="14129" y="2048"/>
                    <a:pt x="14505" y="2474"/>
                  </a:cubicBezTo>
                  <a:cubicBezTo>
                    <a:pt x="14592" y="2571"/>
                    <a:pt x="14713" y="2625"/>
                    <a:pt x="14840" y="2625"/>
                  </a:cubicBezTo>
                  <a:cubicBezTo>
                    <a:pt x="14867" y="2625"/>
                    <a:pt x="14894" y="2623"/>
                    <a:pt x="14921" y="2618"/>
                  </a:cubicBezTo>
                  <a:cubicBezTo>
                    <a:pt x="15075" y="2589"/>
                    <a:pt x="15201" y="2484"/>
                    <a:pt x="15258" y="2335"/>
                  </a:cubicBezTo>
                  <a:cubicBezTo>
                    <a:pt x="15585" y="1472"/>
                    <a:pt x="16425" y="895"/>
                    <a:pt x="17345" y="895"/>
                  </a:cubicBezTo>
                  <a:cubicBezTo>
                    <a:pt x="18020" y="895"/>
                    <a:pt x="18650" y="1193"/>
                    <a:pt x="19076" y="1716"/>
                  </a:cubicBezTo>
                  <a:cubicBezTo>
                    <a:pt x="19162" y="1820"/>
                    <a:pt x="19287" y="1879"/>
                    <a:pt x="19418" y="1879"/>
                  </a:cubicBezTo>
                  <a:cubicBezTo>
                    <a:pt x="19455" y="1879"/>
                    <a:pt x="19492" y="1874"/>
                    <a:pt x="19529" y="1865"/>
                  </a:cubicBezTo>
                  <a:cubicBezTo>
                    <a:pt x="19685" y="1825"/>
                    <a:pt x="19850" y="1807"/>
                    <a:pt x="20012" y="1807"/>
                  </a:cubicBezTo>
                  <a:cubicBezTo>
                    <a:pt x="21105" y="1807"/>
                    <a:pt x="21994" y="2696"/>
                    <a:pt x="21994" y="3787"/>
                  </a:cubicBezTo>
                  <a:cubicBezTo>
                    <a:pt x="21994" y="4880"/>
                    <a:pt x="21105" y="5769"/>
                    <a:pt x="20012" y="5769"/>
                  </a:cubicBezTo>
                  <a:cubicBezTo>
                    <a:pt x="19526" y="5769"/>
                    <a:pt x="19058" y="5588"/>
                    <a:pt x="18697" y="5264"/>
                  </a:cubicBezTo>
                  <a:cubicBezTo>
                    <a:pt x="18612" y="5190"/>
                    <a:pt x="18504" y="5150"/>
                    <a:pt x="18396" y="5150"/>
                  </a:cubicBezTo>
                  <a:cubicBezTo>
                    <a:pt x="18337" y="5150"/>
                    <a:pt x="18277" y="5162"/>
                    <a:pt x="18221" y="5186"/>
                  </a:cubicBezTo>
                  <a:cubicBezTo>
                    <a:pt x="17944" y="5303"/>
                    <a:pt x="17651" y="5366"/>
                    <a:pt x="17345" y="5366"/>
                  </a:cubicBezTo>
                  <a:cubicBezTo>
                    <a:pt x="16830" y="5366"/>
                    <a:pt x="16349" y="5196"/>
                    <a:pt x="15946" y="4872"/>
                  </a:cubicBezTo>
                  <a:lnTo>
                    <a:pt x="15358" y="4283"/>
                  </a:lnTo>
                  <a:cubicBezTo>
                    <a:pt x="15274" y="4200"/>
                    <a:pt x="15162" y="4153"/>
                    <a:pt x="15041" y="4153"/>
                  </a:cubicBezTo>
                  <a:lnTo>
                    <a:pt x="11449" y="4153"/>
                  </a:lnTo>
                  <a:lnTo>
                    <a:pt x="11449" y="4150"/>
                  </a:lnTo>
                  <a:cubicBezTo>
                    <a:pt x="11205" y="4150"/>
                    <a:pt x="11001" y="4349"/>
                    <a:pt x="11001" y="4597"/>
                  </a:cubicBezTo>
                  <a:lnTo>
                    <a:pt x="11001" y="4710"/>
                  </a:lnTo>
                  <a:cubicBezTo>
                    <a:pt x="10910" y="4712"/>
                    <a:pt x="10821" y="4746"/>
                    <a:pt x="10743" y="4804"/>
                  </a:cubicBezTo>
                  <a:cubicBezTo>
                    <a:pt x="10356" y="5112"/>
                    <a:pt x="9887" y="5272"/>
                    <a:pt x="9393" y="5272"/>
                  </a:cubicBezTo>
                  <a:cubicBezTo>
                    <a:pt x="8870" y="5272"/>
                    <a:pt x="8360" y="5081"/>
                    <a:pt x="7966" y="4738"/>
                  </a:cubicBezTo>
                  <a:cubicBezTo>
                    <a:pt x="7882" y="4666"/>
                    <a:pt x="7778" y="4630"/>
                    <a:pt x="7674" y="4630"/>
                  </a:cubicBezTo>
                  <a:cubicBezTo>
                    <a:pt x="7563" y="4630"/>
                    <a:pt x="7453" y="4671"/>
                    <a:pt x="7367" y="4752"/>
                  </a:cubicBezTo>
                  <a:cubicBezTo>
                    <a:pt x="6951" y="5144"/>
                    <a:pt x="6407" y="5361"/>
                    <a:pt x="5834" y="5361"/>
                  </a:cubicBezTo>
                  <a:cubicBezTo>
                    <a:pt x="5186" y="5361"/>
                    <a:pt x="4571" y="5078"/>
                    <a:pt x="4148" y="4592"/>
                  </a:cubicBezTo>
                  <a:cubicBezTo>
                    <a:pt x="4067" y="4498"/>
                    <a:pt x="3949" y="4440"/>
                    <a:pt x="3821" y="4438"/>
                  </a:cubicBezTo>
                  <a:cubicBezTo>
                    <a:pt x="3818" y="4438"/>
                    <a:pt x="3815" y="4438"/>
                    <a:pt x="3811" y="4438"/>
                  </a:cubicBezTo>
                  <a:cubicBezTo>
                    <a:pt x="3689" y="4438"/>
                    <a:pt x="3573" y="4487"/>
                    <a:pt x="3486" y="4576"/>
                  </a:cubicBezTo>
                  <a:cubicBezTo>
                    <a:pt x="3199" y="4872"/>
                    <a:pt x="2817" y="5037"/>
                    <a:pt x="2406" y="5037"/>
                  </a:cubicBezTo>
                  <a:cubicBezTo>
                    <a:pt x="1575" y="5037"/>
                    <a:pt x="903" y="4359"/>
                    <a:pt x="903" y="3533"/>
                  </a:cubicBezTo>
                  <a:cubicBezTo>
                    <a:pt x="903" y="2707"/>
                    <a:pt x="1575" y="2029"/>
                    <a:pt x="2406" y="2029"/>
                  </a:cubicBezTo>
                  <a:cubicBezTo>
                    <a:pt x="2694" y="2029"/>
                    <a:pt x="2974" y="2111"/>
                    <a:pt x="3217" y="2265"/>
                  </a:cubicBezTo>
                  <a:cubicBezTo>
                    <a:pt x="3288" y="2311"/>
                    <a:pt x="3372" y="2335"/>
                    <a:pt x="3457" y="2335"/>
                  </a:cubicBezTo>
                  <a:cubicBezTo>
                    <a:pt x="3495" y="2335"/>
                    <a:pt x="3535" y="2330"/>
                    <a:pt x="3572" y="2320"/>
                  </a:cubicBezTo>
                  <a:cubicBezTo>
                    <a:pt x="3693" y="2286"/>
                    <a:pt x="3795" y="2205"/>
                    <a:pt x="3852" y="2095"/>
                  </a:cubicBezTo>
                  <a:cubicBezTo>
                    <a:pt x="4242" y="1355"/>
                    <a:pt x="5000" y="895"/>
                    <a:pt x="5834" y="895"/>
                  </a:cubicBezTo>
                  <a:cubicBezTo>
                    <a:pt x="6383" y="895"/>
                    <a:pt x="6912" y="1096"/>
                    <a:pt x="7325" y="1465"/>
                  </a:cubicBezTo>
                  <a:cubicBezTo>
                    <a:pt x="7409" y="1540"/>
                    <a:pt x="7515" y="1578"/>
                    <a:pt x="7622" y="1578"/>
                  </a:cubicBezTo>
                  <a:cubicBezTo>
                    <a:pt x="7730" y="1578"/>
                    <a:pt x="7838" y="1539"/>
                    <a:pt x="7924" y="1459"/>
                  </a:cubicBezTo>
                  <a:cubicBezTo>
                    <a:pt x="8324" y="1093"/>
                    <a:pt x="8847" y="892"/>
                    <a:pt x="9393" y="892"/>
                  </a:cubicBezTo>
                  <a:close/>
                  <a:moveTo>
                    <a:pt x="4655" y="9992"/>
                  </a:moveTo>
                  <a:lnTo>
                    <a:pt x="4655" y="21968"/>
                  </a:lnTo>
                  <a:lnTo>
                    <a:pt x="903" y="21968"/>
                  </a:lnTo>
                  <a:lnTo>
                    <a:pt x="903" y="20729"/>
                  </a:lnTo>
                  <a:lnTo>
                    <a:pt x="2584" y="20729"/>
                  </a:lnTo>
                  <a:cubicBezTo>
                    <a:pt x="2832" y="20729"/>
                    <a:pt x="3034" y="20530"/>
                    <a:pt x="3034" y="20281"/>
                  </a:cubicBezTo>
                  <a:cubicBezTo>
                    <a:pt x="3034" y="20033"/>
                    <a:pt x="2832" y="19834"/>
                    <a:pt x="2584" y="19834"/>
                  </a:cubicBezTo>
                  <a:lnTo>
                    <a:pt x="903" y="19834"/>
                  </a:lnTo>
                  <a:lnTo>
                    <a:pt x="903" y="18582"/>
                  </a:lnTo>
                  <a:lnTo>
                    <a:pt x="2584" y="18582"/>
                  </a:lnTo>
                  <a:cubicBezTo>
                    <a:pt x="2832" y="18582"/>
                    <a:pt x="3034" y="18380"/>
                    <a:pt x="3034" y="18135"/>
                  </a:cubicBezTo>
                  <a:cubicBezTo>
                    <a:pt x="3034" y="17886"/>
                    <a:pt x="2832" y="17685"/>
                    <a:pt x="2584" y="17685"/>
                  </a:cubicBezTo>
                  <a:lnTo>
                    <a:pt x="903" y="17685"/>
                  </a:lnTo>
                  <a:lnTo>
                    <a:pt x="903" y="16435"/>
                  </a:lnTo>
                  <a:lnTo>
                    <a:pt x="2584" y="16435"/>
                  </a:lnTo>
                  <a:cubicBezTo>
                    <a:pt x="2832" y="16435"/>
                    <a:pt x="3034" y="16234"/>
                    <a:pt x="3034" y="15985"/>
                  </a:cubicBezTo>
                  <a:cubicBezTo>
                    <a:pt x="3034" y="15737"/>
                    <a:pt x="2832" y="15538"/>
                    <a:pt x="2584" y="15538"/>
                  </a:cubicBezTo>
                  <a:lnTo>
                    <a:pt x="903" y="15538"/>
                  </a:lnTo>
                  <a:lnTo>
                    <a:pt x="903" y="14285"/>
                  </a:lnTo>
                  <a:lnTo>
                    <a:pt x="2584" y="14285"/>
                  </a:lnTo>
                  <a:cubicBezTo>
                    <a:pt x="2832" y="14285"/>
                    <a:pt x="3034" y="14087"/>
                    <a:pt x="3034" y="13838"/>
                  </a:cubicBezTo>
                  <a:cubicBezTo>
                    <a:pt x="3034" y="13590"/>
                    <a:pt x="2832" y="13391"/>
                    <a:pt x="2584" y="13391"/>
                  </a:cubicBezTo>
                  <a:lnTo>
                    <a:pt x="903" y="13391"/>
                  </a:lnTo>
                  <a:lnTo>
                    <a:pt x="903" y="12139"/>
                  </a:lnTo>
                  <a:lnTo>
                    <a:pt x="2584" y="12139"/>
                  </a:lnTo>
                  <a:cubicBezTo>
                    <a:pt x="2832" y="12139"/>
                    <a:pt x="3034" y="11940"/>
                    <a:pt x="3034" y="11691"/>
                  </a:cubicBezTo>
                  <a:cubicBezTo>
                    <a:pt x="3034" y="11443"/>
                    <a:pt x="2832" y="11244"/>
                    <a:pt x="2584" y="11244"/>
                  </a:cubicBezTo>
                  <a:lnTo>
                    <a:pt x="903" y="11244"/>
                  </a:lnTo>
                  <a:lnTo>
                    <a:pt x="903" y="9992"/>
                  </a:lnTo>
                  <a:close/>
                  <a:moveTo>
                    <a:pt x="13593" y="14652"/>
                  </a:moveTo>
                  <a:lnTo>
                    <a:pt x="13593" y="21981"/>
                  </a:lnTo>
                  <a:lnTo>
                    <a:pt x="5549" y="21981"/>
                  </a:lnTo>
                  <a:lnTo>
                    <a:pt x="5549" y="14652"/>
                  </a:lnTo>
                  <a:close/>
                  <a:moveTo>
                    <a:pt x="21994" y="12139"/>
                  </a:moveTo>
                  <a:lnTo>
                    <a:pt x="21994" y="21981"/>
                  </a:lnTo>
                  <a:lnTo>
                    <a:pt x="16453" y="21981"/>
                  </a:lnTo>
                  <a:lnTo>
                    <a:pt x="16453" y="20729"/>
                  </a:lnTo>
                  <a:lnTo>
                    <a:pt x="18234" y="20729"/>
                  </a:lnTo>
                  <a:cubicBezTo>
                    <a:pt x="18483" y="20729"/>
                    <a:pt x="18684" y="20530"/>
                    <a:pt x="18684" y="20281"/>
                  </a:cubicBezTo>
                  <a:cubicBezTo>
                    <a:pt x="18684" y="20033"/>
                    <a:pt x="18483" y="19834"/>
                    <a:pt x="18234" y="19834"/>
                  </a:cubicBezTo>
                  <a:lnTo>
                    <a:pt x="16453" y="19834"/>
                  </a:lnTo>
                  <a:lnTo>
                    <a:pt x="16453" y="18582"/>
                  </a:lnTo>
                  <a:lnTo>
                    <a:pt x="18234" y="18582"/>
                  </a:lnTo>
                  <a:cubicBezTo>
                    <a:pt x="18483" y="18582"/>
                    <a:pt x="18684" y="18380"/>
                    <a:pt x="18684" y="18135"/>
                  </a:cubicBezTo>
                  <a:cubicBezTo>
                    <a:pt x="18684" y="17886"/>
                    <a:pt x="18483" y="17685"/>
                    <a:pt x="18234" y="17685"/>
                  </a:cubicBezTo>
                  <a:lnTo>
                    <a:pt x="16453" y="17685"/>
                  </a:lnTo>
                  <a:lnTo>
                    <a:pt x="16453" y="16435"/>
                  </a:lnTo>
                  <a:lnTo>
                    <a:pt x="18234" y="16435"/>
                  </a:lnTo>
                  <a:cubicBezTo>
                    <a:pt x="18483" y="16435"/>
                    <a:pt x="18684" y="16234"/>
                    <a:pt x="18684" y="15985"/>
                  </a:cubicBezTo>
                  <a:cubicBezTo>
                    <a:pt x="18684" y="15737"/>
                    <a:pt x="18483" y="15538"/>
                    <a:pt x="18234" y="15538"/>
                  </a:cubicBezTo>
                  <a:lnTo>
                    <a:pt x="16453" y="15538"/>
                  </a:lnTo>
                  <a:lnTo>
                    <a:pt x="16453" y="14285"/>
                  </a:lnTo>
                  <a:lnTo>
                    <a:pt x="18234" y="14285"/>
                  </a:lnTo>
                  <a:cubicBezTo>
                    <a:pt x="18483" y="14285"/>
                    <a:pt x="18684" y="14087"/>
                    <a:pt x="18684" y="13838"/>
                  </a:cubicBezTo>
                  <a:cubicBezTo>
                    <a:pt x="18684" y="13590"/>
                    <a:pt x="18483" y="13391"/>
                    <a:pt x="18234" y="13391"/>
                  </a:cubicBezTo>
                  <a:lnTo>
                    <a:pt x="16453" y="13391"/>
                  </a:lnTo>
                  <a:lnTo>
                    <a:pt x="16453" y="12139"/>
                  </a:lnTo>
                  <a:close/>
                  <a:moveTo>
                    <a:pt x="5829" y="0"/>
                  </a:moveTo>
                  <a:cubicBezTo>
                    <a:pt x="4812" y="0"/>
                    <a:pt x="3873" y="489"/>
                    <a:pt x="3290" y="1300"/>
                  </a:cubicBezTo>
                  <a:cubicBezTo>
                    <a:pt x="3010" y="1190"/>
                    <a:pt x="2710" y="1130"/>
                    <a:pt x="2404" y="1130"/>
                  </a:cubicBezTo>
                  <a:cubicBezTo>
                    <a:pt x="1080" y="1130"/>
                    <a:pt x="6" y="2205"/>
                    <a:pt x="6" y="3530"/>
                  </a:cubicBezTo>
                  <a:cubicBezTo>
                    <a:pt x="6" y="4854"/>
                    <a:pt x="1080" y="5928"/>
                    <a:pt x="2404" y="5928"/>
                  </a:cubicBezTo>
                  <a:cubicBezTo>
                    <a:pt x="2908" y="5928"/>
                    <a:pt x="3382" y="5774"/>
                    <a:pt x="3784" y="5494"/>
                  </a:cubicBezTo>
                  <a:cubicBezTo>
                    <a:pt x="4349" y="5983"/>
                    <a:pt x="5076" y="6258"/>
                    <a:pt x="5829" y="6258"/>
                  </a:cubicBezTo>
                  <a:cubicBezTo>
                    <a:pt x="6504" y="6258"/>
                    <a:pt x="7147" y="6046"/>
                    <a:pt x="7680" y="5651"/>
                  </a:cubicBezTo>
                  <a:cubicBezTo>
                    <a:pt x="8183" y="5988"/>
                    <a:pt x="8779" y="6166"/>
                    <a:pt x="9391" y="6166"/>
                  </a:cubicBezTo>
                  <a:cubicBezTo>
                    <a:pt x="9966" y="6166"/>
                    <a:pt x="10515" y="6009"/>
                    <a:pt x="10999" y="5714"/>
                  </a:cubicBezTo>
                  <a:lnTo>
                    <a:pt x="10999" y="10632"/>
                  </a:lnTo>
                  <a:cubicBezTo>
                    <a:pt x="10999" y="10881"/>
                    <a:pt x="11198" y="11080"/>
                    <a:pt x="11446" y="11080"/>
                  </a:cubicBezTo>
                  <a:cubicBezTo>
                    <a:pt x="11694" y="11080"/>
                    <a:pt x="11893" y="10881"/>
                    <a:pt x="11893" y="10632"/>
                  </a:cubicBezTo>
                  <a:lnTo>
                    <a:pt x="11893" y="5047"/>
                  </a:lnTo>
                  <a:lnTo>
                    <a:pt x="14858" y="5047"/>
                  </a:lnTo>
                  <a:lnTo>
                    <a:pt x="15329" y="5518"/>
                  </a:lnTo>
                  <a:lnTo>
                    <a:pt x="15334" y="5523"/>
                  </a:lnTo>
                  <a:lnTo>
                    <a:pt x="17701" y="7884"/>
                  </a:lnTo>
                  <a:lnTo>
                    <a:pt x="17701" y="11257"/>
                  </a:lnTo>
                  <a:lnTo>
                    <a:pt x="16001" y="11257"/>
                  </a:lnTo>
                  <a:cubicBezTo>
                    <a:pt x="15758" y="11257"/>
                    <a:pt x="15554" y="11456"/>
                    <a:pt x="15554" y="11705"/>
                  </a:cubicBezTo>
                  <a:lnTo>
                    <a:pt x="15554" y="21984"/>
                  </a:lnTo>
                  <a:lnTo>
                    <a:pt x="14482" y="21984"/>
                  </a:lnTo>
                  <a:lnTo>
                    <a:pt x="14482" y="14207"/>
                  </a:lnTo>
                  <a:cubicBezTo>
                    <a:pt x="14482" y="13959"/>
                    <a:pt x="14283" y="13760"/>
                    <a:pt x="14035" y="13760"/>
                  </a:cubicBezTo>
                  <a:lnTo>
                    <a:pt x="5541" y="13760"/>
                  </a:lnTo>
                  <a:lnTo>
                    <a:pt x="5541" y="9560"/>
                  </a:lnTo>
                  <a:cubicBezTo>
                    <a:pt x="5541" y="9312"/>
                    <a:pt x="5343" y="9113"/>
                    <a:pt x="5094" y="9113"/>
                  </a:cubicBezTo>
                  <a:lnTo>
                    <a:pt x="3219" y="9113"/>
                  </a:lnTo>
                  <a:lnTo>
                    <a:pt x="3219" y="8018"/>
                  </a:lnTo>
                  <a:cubicBezTo>
                    <a:pt x="3219" y="7769"/>
                    <a:pt x="3018" y="7570"/>
                    <a:pt x="2770" y="7570"/>
                  </a:cubicBezTo>
                  <a:cubicBezTo>
                    <a:pt x="2521" y="7570"/>
                    <a:pt x="2323" y="7769"/>
                    <a:pt x="2323" y="8018"/>
                  </a:cubicBezTo>
                  <a:lnTo>
                    <a:pt x="2323" y="9113"/>
                  </a:lnTo>
                  <a:lnTo>
                    <a:pt x="448" y="9113"/>
                  </a:lnTo>
                  <a:cubicBezTo>
                    <a:pt x="199" y="9113"/>
                    <a:pt x="1" y="9312"/>
                    <a:pt x="1" y="9560"/>
                  </a:cubicBezTo>
                  <a:lnTo>
                    <a:pt x="1" y="22428"/>
                  </a:lnTo>
                  <a:cubicBezTo>
                    <a:pt x="1" y="22677"/>
                    <a:pt x="199" y="22875"/>
                    <a:pt x="448" y="22875"/>
                  </a:cubicBezTo>
                  <a:lnTo>
                    <a:pt x="22442" y="22875"/>
                  </a:lnTo>
                  <a:cubicBezTo>
                    <a:pt x="22690" y="22875"/>
                    <a:pt x="22889" y="22677"/>
                    <a:pt x="22889" y="22428"/>
                  </a:cubicBezTo>
                  <a:lnTo>
                    <a:pt x="22889" y="11702"/>
                  </a:lnTo>
                  <a:cubicBezTo>
                    <a:pt x="22889" y="11456"/>
                    <a:pt x="22690" y="11255"/>
                    <a:pt x="22442" y="11255"/>
                  </a:cubicBezTo>
                  <a:lnTo>
                    <a:pt x="18598" y="11255"/>
                  </a:lnTo>
                  <a:lnTo>
                    <a:pt x="18598" y="7696"/>
                  </a:lnTo>
                  <a:cubicBezTo>
                    <a:pt x="18598" y="7578"/>
                    <a:pt x="18553" y="7463"/>
                    <a:pt x="18467" y="7380"/>
                  </a:cubicBezTo>
                  <a:lnTo>
                    <a:pt x="17340" y="6255"/>
                  </a:lnTo>
                  <a:lnTo>
                    <a:pt x="17348" y="6255"/>
                  </a:lnTo>
                  <a:cubicBezTo>
                    <a:pt x="17682" y="6255"/>
                    <a:pt x="18007" y="6203"/>
                    <a:pt x="18320" y="6101"/>
                  </a:cubicBezTo>
                  <a:cubicBezTo>
                    <a:pt x="18809" y="6462"/>
                    <a:pt x="19406" y="6658"/>
                    <a:pt x="20015" y="6658"/>
                  </a:cubicBezTo>
                  <a:cubicBezTo>
                    <a:pt x="21602" y="6658"/>
                    <a:pt x="22889" y="5369"/>
                    <a:pt x="22889" y="3784"/>
                  </a:cubicBezTo>
                  <a:cubicBezTo>
                    <a:pt x="22889" y="2199"/>
                    <a:pt x="21602" y="910"/>
                    <a:pt x="20015" y="910"/>
                  </a:cubicBezTo>
                  <a:cubicBezTo>
                    <a:pt x="19874" y="910"/>
                    <a:pt x="19730" y="921"/>
                    <a:pt x="19589" y="944"/>
                  </a:cubicBezTo>
                  <a:cubicBezTo>
                    <a:pt x="19000" y="343"/>
                    <a:pt x="18198" y="3"/>
                    <a:pt x="17348" y="3"/>
                  </a:cubicBezTo>
                  <a:cubicBezTo>
                    <a:pt x="16270" y="3"/>
                    <a:pt x="15274" y="568"/>
                    <a:pt x="14704" y="1457"/>
                  </a:cubicBezTo>
                  <a:cubicBezTo>
                    <a:pt x="14218" y="1106"/>
                    <a:pt x="13629" y="910"/>
                    <a:pt x="13020" y="910"/>
                  </a:cubicBezTo>
                  <a:cubicBezTo>
                    <a:pt x="12599" y="910"/>
                    <a:pt x="12191" y="1002"/>
                    <a:pt x="11815" y="1177"/>
                  </a:cubicBezTo>
                  <a:cubicBezTo>
                    <a:pt x="11237" y="440"/>
                    <a:pt x="10340" y="0"/>
                    <a:pt x="9393" y="0"/>
                  </a:cubicBezTo>
                  <a:cubicBezTo>
                    <a:pt x="8753" y="0"/>
                    <a:pt x="8138" y="196"/>
                    <a:pt x="7618" y="562"/>
                  </a:cubicBezTo>
                  <a:cubicBezTo>
                    <a:pt x="7095" y="199"/>
                    <a:pt x="6475"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4519669" y="3835368"/>
              <a:ext cx="14114" cy="28181"/>
            </a:xfrm>
            <a:custGeom>
              <a:avLst/>
              <a:gdLst/>
              <a:ahLst/>
              <a:cxnLst/>
              <a:rect l="l" t="t" r="r" b="b"/>
              <a:pathLst>
                <a:path w="895" h="1787" extrusionOk="0">
                  <a:moveTo>
                    <a:pt x="447" y="0"/>
                  </a:moveTo>
                  <a:cubicBezTo>
                    <a:pt x="201" y="0"/>
                    <a:pt x="0" y="199"/>
                    <a:pt x="0" y="447"/>
                  </a:cubicBezTo>
                  <a:lnTo>
                    <a:pt x="0" y="1339"/>
                  </a:lnTo>
                  <a:cubicBezTo>
                    <a:pt x="0" y="1587"/>
                    <a:pt x="199" y="1786"/>
                    <a:pt x="447" y="1786"/>
                  </a:cubicBezTo>
                  <a:cubicBezTo>
                    <a:pt x="696" y="1786"/>
                    <a:pt x="894" y="1587"/>
                    <a:pt x="894" y="1339"/>
                  </a:cubicBezTo>
                  <a:lnTo>
                    <a:pt x="894" y="447"/>
                  </a:lnTo>
                  <a:cubicBezTo>
                    <a:pt x="894" y="199"/>
                    <a:pt x="696"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4418126" y="3971254"/>
              <a:ext cx="14130" cy="28181"/>
            </a:xfrm>
            <a:custGeom>
              <a:avLst/>
              <a:gdLst/>
              <a:ahLst/>
              <a:cxnLst/>
              <a:rect l="l" t="t" r="r" b="b"/>
              <a:pathLst>
                <a:path w="896" h="1787" extrusionOk="0">
                  <a:moveTo>
                    <a:pt x="448" y="1"/>
                  </a:moveTo>
                  <a:cubicBezTo>
                    <a:pt x="200" y="1"/>
                    <a:pt x="1" y="199"/>
                    <a:pt x="1" y="448"/>
                  </a:cubicBezTo>
                  <a:lnTo>
                    <a:pt x="1" y="1339"/>
                  </a:lnTo>
                  <a:cubicBezTo>
                    <a:pt x="1" y="1588"/>
                    <a:pt x="200" y="1787"/>
                    <a:pt x="448" y="1787"/>
                  </a:cubicBezTo>
                  <a:cubicBezTo>
                    <a:pt x="694" y="1787"/>
                    <a:pt x="895" y="1588"/>
                    <a:pt x="895" y="1339"/>
                  </a:cubicBezTo>
                  <a:lnTo>
                    <a:pt x="895" y="448"/>
                  </a:lnTo>
                  <a:cubicBezTo>
                    <a:pt x="895" y="199"/>
                    <a:pt x="696"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4453404" y="3971254"/>
              <a:ext cx="14114" cy="28181"/>
            </a:xfrm>
            <a:custGeom>
              <a:avLst/>
              <a:gdLst/>
              <a:ahLst/>
              <a:cxnLst/>
              <a:rect l="l" t="t" r="r" b="b"/>
              <a:pathLst>
                <a:path w="895" h="1787" extrusionOk="0">
                  <a:moveTo>
                    <a:pt x="448" y="1"/>
                  </a:moveTo>
                  <a:cubicBezTo>
                    <a:pt x="202" y="1"/>
                    <a:pt x="1" y="199"/>
                    <a:pt x="1" y="448"/>
                  </a:cubicBezTo>
                  <a:lnTo>
                    <a:pt x="1" y="1339"/>
                  </a:lnTo>
                  <a:cubicBezTo>
                    <a:pt x="1" y="1588"/>
                    <a:pt x="199" y="1787"/>
                    <a:pt x="448" y="1787"/>
                  </a:cubicBezTo>
                  <a:cubicBezTo>
                    <a:pt x="696" y="1787"/>
                    <a:pt x="895" y="1588"/>
                    <a:pt x="895" y="1339"/>
                  </a:cubicBezTo>
                  <a:lnTo>
                    <a:pt x="895" y="448"/>
                  </a:lnTo>
                  <a:cubicBezTo>
                    <a:pt x="892" y="199"/>
                    <a:pt x="693" y="1"/>
                    <a:pt x="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4488603" y="3971254"/>
              <a:ext cx="14146" cy="28181"/>
            </a:xfrm>
            <a:custGeom>
              <a:avLst/>
              <a:gdLst/>
              <a:ahLst/>
              <a:cxnLst/>
              <a:rect l="l" t="t" r="r" b="b"/>
              <a:pathLst>
                <a:path w="897" h="1787" extrusionOk="0">
                  <a:moveTo>
                    <a:pt x="450" y="1"/>
                  </a:moveTo>
                  <a:cubicBezTo>
                    <a:pt x="204" y="1"/>
                    <a:pt x="0" y="199"/>
                    <a:pt x="0" y="448"/>
                  </a:cubicBezTo>
                  <a:lnTo>
                    <a:pt x="0" y="1339"/>
                  </a:lnTo>
                  <a:cubicBezTo>
                    <a:pt x="0" y="1588"/>
                    <a:pt x="201" y="1787"/>
                    <a:pt x="450" y="1787"/>
                  </a:cubicBezTo>
                  <a:cubicBezTo>
                    <a:pt x="698" y="1787"/>
                    <a:pt x="897" y="1588"/>
                    <a:pt x="897" y="1339"/>
                  </a:cubicBezTo>
                  <a:lnTo>
                    <a:pt x="897" y="448"/>
                  </a:lnTo>
                  <a:cubicBezTo>
                    <a:pt x="897" y="199"/>
                    <a:pt x="698"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4418126" y="4015650"/>
              <a:ext cx="14130" cy="28213"/>
            </a:xfrm>
            <a:custGeom>
              <a:avLst/>
              <a:gdLst/>
              <a:ahLst/>
              <a:cxnLst/>
              <a:rect l="l" t="t" r="r" b="b"/>
              <a:pathLst>
                <a:path w="896" h="1789" extrusionOk="0">
                  <a:moveTo>
                    <a:pt x="448" y="0"/>
                  </a:moveTo>
                  <a:cubicBezTo>
                    <a:pt x="200" y="0"/>
                    <a:pt x="1" y="199"/>
                    <a:pt x="1" y="447"/>
                  </a:cubicBezTo>
                  <a:lnTo>
                    <a:pt x="1" y="1339"/>
                  </a:lnTo>
                  <a:cubicBezTo>
                    <a:pt x="1" y="1587"/>
                    <a:pt x="200" y="1789"/>
                    <a:pt x="448" y="1789"/>
                  </a:cubicBezTo>
                  <a:cubicBezTo>
                    <a:pt x="694" y="1789"/>
                    <a:pt x="895" y="1587"/>
                    <a:pt x="895" y="1339"/>
                  </a:cubicBezTo>
                  <a:lnTo>
                    <a:pt x="895" y="447"/>
                  </a:lnTo>
                  <a:cubicBezTo>
                    <a:pt x="895" y="199"/>
                    <a:pt x="696"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4453404" y="4015650"/>
              <a:ext cx="14114" cy="28213"/>
            </a:xfrm>
            <a:custGeom>
              <a:avLst/>
              <a:gdLst/>
              <a:ahLst/>
              <a:cxnLst/>
              <a:rect l="l" t="t" r="r" b="b"/>
              <a:pathLst>
                <a:path w="895" h="1789" extrusionOk="0">
                  <a:moveTo>
                    <a:pt x="448" y="0"/>
                  </a:moveTo>
                  <a:cubicBezTo>
                    <a:pt x="202" y="0"/>
                    <a:pt x="1" y="199"/>
                    <a:pt x="1" y="447"/>
                  </a:cubicBezTo>
                  <a:lnTo>
                    <a:pt x="1" y="1339"/>
                  </a:lnTo>
                  <a:cubicBezTo>
                    <a:pt x="1" y="1587"/>
                    <a:pt x="199" y="1789"/>
                    <a:pt x="448" y="1789"/>
                  </a:cubicBezTo>
                  <a:cubicBezTo>
                    <a:pt x="696" y="1789"/>
                    <a:pt x="895" y="1587"/>
                    <a:pt x="895" y="1339"/>
                  </a:cubicBezTo>
                  <a:lnTo>
                    <a:pt x="895" y="447"/>
                  </a:lnTo>
                  <a:cubicBezTo>
                    <a:pt x="892" y="199"/>
                    <a:pt x="693"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4488603" y="4015650"/>
              <a:ext cx="14146" cy="28213"/>
            </a:xfrm>
            <a:custGeom>
              <a:avLst/>
              <a:gdLst/>
              <a:ahLst/>
              <a:cxnLst/>
              <a:rect l="l" t="t" r="r" b="b"/>
              <a:pathLst>
                <a:path w="897" h="1789" extrusionOk="0">
                  <a:moveTo>
                    <a:pt x="450" y="0"/>
                  </a:moveTo>
                  <a:cubicBezTo>
                    <a:pt x="204" y="0"/>
                    <a:pt x="0" y="199"/>
                    <a:pt x="0" y="447"/>
                  </a:cubicBezTo>
                  <a:lnTo>
                    <a:pt x="0" y="1339"/>
                  </a:lnTo>
                  <a:cubicBezTo>
                    <a:pt x="0" y="1587"/>
                    <a:pt x="201" y="1789"/>
                    <a:pt x="450" y="1789"/>
                  </a:cubicBezTo>
                  <a:cubicBezTo>
                    <a:pt x="698" y="1789"/>
                    <a:pt x="897" y="1587"/>
                    <a:pt x="897" y="1339"/>
                  </a:cubicBezTo>
                  <a:lnTo>
                    <a:pt x="897" y="447"/>
                  </a:lnTo>
                  <a:cubicBezTo>
                    <a:pt x="897" y="199"/>
                    <a:pt x="698"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4519669" y="3887431"/>
              <a:ext cx="14114" cy="28213"/>
            </a:xfrm>
            <a:custGeom>
              <a:avLst/>
              <a:gdLst/>
              <a:ahLst/>
              <a:cxnLst/>
              <a:rect l="l" t="t" r="r" b="b"/>
              <a:pathLst>
                <a:path w="895" h="1789" extrusionOk="0">
                  <a:moveTo>
                    <a:pt x="447" y="0"/>
                  </a:moveTo>
                  <a:cubicBezTo>
                    <a:pt x="201" y="0"/>
                    <a:pt x="0" y="201"/>
                    <a:pt x="0" y="447"/>
                  </a:cubicBezTo>
                  <a:lnTo>
                    <a:pt x="0" y="1342"/>
                  </a:lnTo>
                  <a:cubicBezTo>
                    <a:pt x="0" y="1590"/>
                    <a:pt x="199" y="1789"/>
                    <a:pt x="447" y="1789"/>
                  </a:cubicBezTo>
                  <a:cubicBezTo>
                    <a:pt x="696" y="1789"/>
                    <a:pt x="894" y="1590"/>
                    <a:pt x="894" y="1342"/>
                  </a:cubicBezTo>
                  <a:lnTo>
                    <a:pt x="894" y="447"/>
                  </a:lnTo>
                  <a:cubicBezTo>
                    <a:pt x="894" y="199"/>
                    <a:pt x="696"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4554900" y="3849472"/>
              <a:ext cx="14114" cy="28228"/>
            </a:xfrm>
            <a:custGeom>
              <a:avLst/>
              <a:gdLst/>
              <a:ahLst/>
              <a:cxnLst/>
              <a:rect l="l" t="t" r="r" b="b"/>
              <a:pathLst>
                <a:path w="895" h="1790" extrusionOk="0">
                  <a:moveTo>
                    <a:pt x="447" y="0"/>
                  </a:moveTo>
                  <a:cubicBezTo>
                    <a:pt x="201" y="0"/>
                    <a:pt x="0" y="202"/>
                    <a:pt x="0" y="450"/>
                  </a:cubicBezTo>
                  <a:lnTo>
                    <a:pt x="0" y="1342"/>
                  </a:lnTo>
                  <a:cubicBezTo>
                    <a:pt x="3" y="1590"/>
                    <a:pt x="201" y="1789"/>
                    <a:pt x="447" y="1789"/>
                  </a:cubicBezTo>
                  <a:cubicBezTo>
                    <a:pt x="696" y="1789"/>
                    <a:pt x="894" y="1590"/>
                    <a:pt x="894" y="1342"/>
                  </a:cubicBezTo>
                  <a:lnTo>
                    <a:pt x="894" y="450"/>
                  </a:lnTo>
                  <a:cubicBezTo>
                    <a:pt x="894" y="202"/>
                    <a:pt x="696"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8" name="Google Shape;1948;p55"/>
          <p:cNvSpPr txBox="1">
            <a:spLocks noGrp="1"/>
          </p:cNvSpPr>
          <p:nvPr>
            <p:ph type="title"/>
          </p:nvPr>
        </p:nvSpPr>
        <p:spPr>
          <a:xfrm>
            <a:off x="550938" y="224523"/>
            <a:ext cx="4505284" cy="2031376"/>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b="1" dirty="0">
                <a:latin typeface="Montserrat"/>
                <a:ea typeface="Montserrat"/>
                <a:cs typeface="Montserrat"/>
                <a:sym typeface="Montserrat"/>
              </a:rPr>
              <a:t>THE CORRELATION</a:t>
            </a:r>
            <a:br>
              <a:rPr lang="en-US" b="1" dirty="0">
                <a:latin typeface="Montserrat"/>
                <a:ea typeface="Montserrat"/>
                <a:cs typeface="Montserrat"/>
                <a:sym typeface="Montserrat"/>
              </a:rPr>
            </a:br>
            <a:r>
              <a:rPr lang="en-US" b="1" dirty="0">
                <a:latin typeface="Montserrat"/>
                <a:ea typeface="Montserrat"/>
                <a:cs typeface="Montserrat"/>
                <a:sym typeface="Montserrat"/>
              </a:rPr>
              <a:t>HEATMAP</a:t>
            </a:r>
            <a:endParaRPr b="1" dirty="0">
              <a:latin typeface="Montserrat"/>
              <a:ea typeface="Montserrat"/>
              <a:cs typeface="Montserrat"/>
              <a:sym typeface="Montserrat"/>
            </a:endParaRPr>
          </a:p>
        </p:txBody>
      </p:sp>
      <p:sp>
        <p:nvSpPr>
          <p:cNvPr id="1949" name="Google Shape;1949;p55"/>
          <p:cNvSpPr txBox="1">
            <a:spLocks noGrp="1"/>
          </p:cNvSpPr>
          <p:nvPr>
            <p:ph type="subTitle" idx="1"/>
          </p:nvPr>
        </p:nvSpPr>
        <p:spPr>
          <a:xfrm>
            <a:off x="558198" y="2047621"/>
            <a:ext cx="4067604" cy="1316100"/>
          </a:xfrm>
          <a:prstGeom prst="rect">
            <a:avLst/>
          </a:prstGeom>
        </p:spPr>
        <p:txBody>
          <a:bodyPr spcFirstLastPara="1" wrap="square" lIns="90000" tIns="91425" rIns="90000" bIns="91425" anchor="t" anchorCtr="0">
            <a:noAutofit/>
          </a:bodyPr>
          <a:lstStyle/>
          <a:p>
            <a:pPr marL="285750" lvl="0" indent="-285750" algn="l" rtl="0">
              <a:spcBef>
                <a:spcPts val="0"/>
              </a:spcBef>
              <a:spcAft>
                <a:spcPts val="0"/>
              </a:spcAft>
              <a:buFont typeface="Wingdings" pitchFamily="2" charset="2"/>
              <a:buChar char="q"/>
            </a:pPr>
            <a:r>
              <a:rPr lang="en-US" sz="1100" dirty="0"/>
              <a:t>The Correlation Heatmap of features in the paper shows the correlation between the target variable PM2.5 and the feature variables.</a:t>
            </a:r>
          </a:p>
          <a:p>
            <a:pPr marL="285750" lvl="0" indent="-285750" algn="l" rtl="0">
              <a:spcBef>
                <a:spcPts val="0"/>
              </a:spcBef>
              <a:spcAft>
                <a:spcPts val="0"/>
              </a:spcAft>
              <a:buFont typeface="Wingdings" pitchFamily="2" charset="2"/>
              <a:buChar char="q"/>
            </a:pPr>
            <a:r>
              <a:rPr lang="en-US" sz="1100" dirty="0"/>
              <a:t>It was observed that PM2.5 had a high correlation with columns CO, NO2, and PM10.</a:t>
            </a:r>
          </a:p>
          <a:p>
            <a:pPr marL="285750" lvl="0" indent="-285750" algn="l" rtl="0">
              <a:spcBef>
                <a:spcPts val="0"/>
              </a:spcBef>
              <a:spcAft>
                <a:spcPts val="0"/>
              </a:spcAft>
              <a:buFont typeface="Wingdings" pitchFamily="2" charset="2"/>
              <a:buChar char="q"/>
            </a:pPr>
            <a:r>
              <a:rPr lang="en-US" sz="1100" dirty="0"/>
              <a:t>Therefore, the paper suggests that these pollutants have the most significant impact on declining air quality in Beijing</a:t>
            </a:r>
          </a:p>
          <a:p>
            <a:pPr marL="285750" lvl="0" indent="-285750" algn="l" rtl="0">
              <a:spcBef>
                <a:spcPts val="0"/>
              </a:spcBef>
              <a:spcAft>
                <a:spcPts val="0"/>
              </a:spcAft>
              <a:buFont typeface="Wingdings" pitchFamily="2" charset="2"/>
              <a:buChar char="q"/>
            </a:pPr>
            <a:r>
              <a:rPr lang="en-US" sz="1100" dirty="0"/>
              <a:t>The heatmap was used to identify the key factors influencing air quality in the region.</a:t>
            </a:r>
          </a:p>
          <a:p>
            <a:pPr marL="285750" lvl="0" indent="-285750" algn="ctr" rtl="0">
              <a:spcBef>
                <a:spcPts val="0"/>
              </a:spcBef>
              <a:spcAft>
                <a:spcPts val="0"/>
              </a:spcAft>
              <a:buFont typeface="Wingdings" pitchFamily="2" charset="2"/>
              <a:buChar char="q"/>
            </a:pPr>
            <a:endParaRPr sz="1100" dirty="0"/>
          </a:p>
        </p:txBody>
      </p:sp>
      <p:pic>
        <p:nvPicPr>
          <p:cNvPr id="3" name="Picture 2">
            <a:extLst>
              <a:ext uri="{FF2B5EF4-FFF2-40B4-BE49-F238E27FC236}">
                <a16:creationId xmlns:a16="http://schemas.microsoft.com/office/drawing/2014/main" id="{F60F6F10-9A39-7E34-F0E9-CA00CAD82AFC}"/>
              </a:ext>
            </a:extLst>
          </p:cNvPr>
          <p:cNvPicPr>
            <a:picLocks noChangeAspect="1"/>
          </p:cNvPicPr>
          <p:nvPr/>
        </p:nvPicPr>
        <p:blipFill rotWithShape="1">
          <a:blip r:embed="rId3"/>
          <a:srcRect l="10468" b="2048"/>
          <a:stretch/>
        </p:blipFill>
        <p:spPr>
          <a:xfrm>
            <a:off x="4810403" y="708581"/>
            <a:ext cx="3613597" cy="3402942"/>
          </a:xfrm>
          <a:prstGeom prst="rect">
            <a:avLst/>
          </a:prstGeom>
        </p:spPr>
      </p:pic>
      <p:sp>
        <p:nvSpPr>
          <p:cNvPr id="1952" name="Google Shape;1952;p55"/>
          <p:cNvSpPr/>
          <p:nvPr/>
        </p:nvSpPr>
        <p:spPr>
          <a:xfrm>
            <a:off x="4194939" y="17523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7686209" y="405280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27778" y="1752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074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60"/>
          <p:cNvSpPr txBox="1">
            <a:spLocks noGrp="1"/>
          </p:cNvSpPr>
          <p:nvPr>
            <p:ph type="title"/>
          </p:nvPr>
        </p:nvSpPr>
        <p:spPr>
          <a:xfrm>
            <a:off x="4491392" y="543803"/>
            <a:ext cx="3820905" cy="1364699"/>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600" b="1" i="0" dirty="0">
                <a:solidFill>
                  <a:srgbClr val="000000"/>
                </a:solidFill>
                <a:effectLst/>
                <a:latin typeface="Arial" panose="020B0604020202020204" pitchFamily="34" charset="0"/>
              </a:rPr>
              <a:t>AVG PM2.5 CONCENTRATION BY  MONTH-WISE</a:t>
            </a:r>
            <a:endParaRPr sz="1600" b="1" dirty="0">
              <a:latin typeface="Montserrat"/>
              <a:ea typeface="Montserrat"/>
              <a:cs typeface="Montserrat"/>
              <a:sym typeface="Montserrat"/>
            </a:endParaRPr>
          </a:p>
        </p:txBody>
      </p:sp>
      <p:sp>
        <p:nvSpPr>
          <p:cNvPr id="2334" name="Google Shape;2334;p60"/>
          <p:cNvSpPr txBox="1">
            <a:spLocks noGrp="1"/>
          </p:cNvSpPr>
          <p:nvPr>
            <p:ph type="subTitle" idx="1"/>
          </p:nvPr>
        </p:nvSpPr>
        <p:spPr>
          <a:xfrm>
            <a:off x="4729240" y="1127771"/>
            <a:ext cx="3175500" cy="1046700"/>
          </a:xfrm>
          <a:prstGeom prst="rect">
            <a:avLst/>
          </a:prstGeom>
        </p:spPr>
        <p:txBody>
          <a:bodyPr spcFirstLastPara="1" wrap="square" lIns="90000" tIns="91425" rIns="90000" bIns="91425" anchor="t" anchorCtr="0">
            <a:noAutofit/>
          </a:bodyPr>
          <a:lstStyle/>
          <a:p>
            <a:pPr algn="l">
              <a:buFont typeface="Arial" panose="020B0604020202020204" pitchFamily="34" charset="0"/>
              <a:buChar char="•"/>
            </a:pPr>
            <a:r>
              <a:rPr lang="en-US" sz="1100" b="0" i="0" u="none" strike="noStrike" dirty="0">
                <a:solidFill>
                  <a:srgbClr val="000000"/>
                </a:solidFill>
                <a:effectLst/>
              </a:rPr>
              <a:t>Data was analyzed to determine the average PM2.5 concentration in various cities.</a:t>
            </a:r>
          </a:p>
          <a:p>
            <a:pPr algn="l">
              <a:buFont typeface="Arial" panose="020B0604020202020204" pitchFamily="34" charset="0"/>
              <a:buChar char="•"/>
            </a:pPr>
            <a:r>
              <a:rPr lang="en-US" sz="1100" b="0" i="0" u="none" strike="noStrike" dirty="0">
                <a:solidFill>
                  <a:srgbClr val="000000"/>
                </a:solidFill>
                <a:effectLst/>
              </a:rPr>
              <a:t>The figure represents the average concentration in different months of the year.</a:t>
            </a:r>
          </a:p>
          <a:p>
            <a:pPr algn="l">
              <a:buFont typeface="Arial" panose="020B0604020202020204" pitchFamily="34" charset="0"/>
              <a:buChar char="•"/>
            </a:pPr>
            <a:r>
              <a:rPr lang="en-US" sz="1100" b="0" i="0" u="none" strike="noStrike" dirty="0">
                <a:solidFill>
                  <a:srgbClr val="000000"/>
                </a:solidFill>
                <a:effectLst/>
              </a:rPr>
              <a:t>December had the highest concentration of PM2.5 in most cities.</a:t>
            </a:r>
          </a:p>
          <a:p>
            <a:pPr algn="l">
              <a:buFont typeface="Arial" panose="020B0604020202020204" pitchFamily="34" charset="0"/>
              <a:buChar char="•"/>
            </a:pPr>
            <a:r>
              <a:rPr lang="en-US" sz="1100" b="0" i="0" u="none" strike="noStrike" dirty="0">
                <a:solidFill>
                  <a:srgbClr val="000000"/>
                </a:solidFill>
                <a:effectLst/>
              </a:rPr>
              <a:t>There are notable seasonal variations in PM2.5 pollution, with heavy pollution episodes occurring in winter in megacities in east-central China.</a:t>
            </a:r>
          </a:p>
          <a:p>
            <a:pPr marL="0" lvl="0" indent="0" algn="ctr" rtl="0">
              <a:spcBef>
                <a:spcPts val="0"/>
              </a:spcBef>
              <a:spcAft>
                <a:spcPts val="0"/>
              </a:spcAft>
              <a:buNone/>
            </a:pPr>
            <a:endParaRPr dirty="0"/>
          </a:p>
        </p:txBody>
      </p:sp>
      <p:grpSp>
        <p:nvGrpSpPr>
          <p:cNvPr id="2335" name="Google Shape;2335;p60"/>
          <p:cNvGrpSpPr/>
          <p:nvPr/>
        </p:nvGrpSpPr>
        <p:grpSpPr>
          <a:xfrm>
            <a:off x="1695507" y="969810"/>
            <a:ext cx="1601980" cy="3203879"/>
            <a:chOff x="451025" y="297475"/>
            <a:chExt cx="2187900" cy="4491000"/>
          </a:xfrm>
        </p:grpSpPr>
        <p:sp>
          <p:nvSpPr>
            <p:cNvPr id="2336" name="Google Shape;2336;p60"/>
            <p:cNvSpPr/>
            <p:nvPr/>
          </p:nvSpPr>
          <p:spPr>
            <a:xfrm>
              <a:off x="451025" y="297475"/>
              <a:ext cx="2187900" cy="4491000"/>
            </a:xfrm>
            <a:prstGeom prst="roundRect">
              <a:avLst>
                <a:gd name="adj" fmla="val 157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1369775" y="557904"/>
              <a:ext cx="350400" cy="37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E81E8F4-CC58-2021-8B3E-FF5CCC2F9E1D}"/>
              </a:ext>
            </a:extLst>
          </p:cNvPr>
          <p:cNvPicPr>
            <a:picLocks noChangeAspect="1"/>
          </p:cNvPicPr>
          <p:nvPr/>
        </p:nvPicPr>
        <p:blipFill>
          <a:blip r:embed="rId3"/>
          <a:stretch>
            <a:fillRect/>
          </a:stretch>
        </p:blipFill>
        <p:spPr>
          <a:xfrm>
            <a:off x="536895" y="454211"/>
            <a:ext cx="3753863" cy="3363985"/>
          </a:xfrm>
          <a:prstGeom prst="rect">
            <a:avLst/>
          </a:prstGeom>
        </p:spPr>
      </p:pic>
      <p:sp>
        <p:nvSpPr>
          <p:cNvPr id="2341" name="Google Shape;2341;p60"/>
          <p:cNvSpPr/>
          <p:nvPr/>
        </p:nvSpPr>
        <p:spPr>
          <a:xfrm>
            <a:off x="84283" y="123132"/>
            <a:ext cx="703173" cy="436190"/>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60"/>
          <p:cNvSpPr/>
          <p:nvPr/>
        </p:nvSpPr>
        <p:spPr>
          <a:xfrm>
            <a:off x="4061450" y="3544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60"/>
          <p:cNvGrpSpPr/>
          <p:nvPr/>
        </p:nvGrpSpPr>
        <p:grpSpPr>
          <a:xfrm>
            <a:off x="5478982" y="4816560"/>
            <a:ext cx="3887543" cy="574993"/>
            <a:chOff x="6312266" y="4816560"/>
            <a:chExt cx="3887543" cy="574993"/>
          </a:xfrm>
        </p:grpSpPr>
        <p:sp>
          <p:nvSpPr>
            <p:cNvPr id="2344" name="Google Shape;2344;p60"/>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0"/>
          <p:cNvGrpSpPr/>
          <p:nvPr/>
        </p:nvGrpSpPr>
        <p:grpSpPr>
          <a:xfrm>
            <a:off x="5373952" y="3104310"/>
            <a:ext cx="3566238" cy="1715670"/>
            <a:chOff x="8322645" y="9834160"/>
            <a:chExt cx="2743260" cy="1319340"/>
          </a:xfrm>
        </p:grpSpPr>
        <p:sp>
          <p:nvSpPr>
            <p:cNvPr id="2348" name="Google Shape;2348;p60"/>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60"/>
          <p:cNvGrpSpPr/>
          <p:nvPr/>
        </p:nvGrpSpPr>
        <p:grpSpPr>
          <a:xfrm>
            <a:off x="6293568" y="3916728"/>
            <a:ext cx="217079" cy="316359"/>
            <a:chOff x="8873575" y="4119500"/>
            <a:chExt cx="228000" cy="337450"/>
          </a:xfrm>
        </p:grpSpPr>
        <p:sp>
          <p:nvSpPr>
            <p:cNvPr id="2359" name="Google Shape;235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0"/>
          <p:cNvGrpSpPr/>
          <p:nvPr/>
        </p:nvGrpSpPr>
        <p:grpSpPr>
          <a:xfrm>
            <a:off x="6523593" y="3916728"/>
            <a:ext cx="217079" cy="316359"/>
            <a:chOff x="8873575" y="4119500"/>
            <a:chExt cx="228000" cy="337450"/>
          </a:xfrm>
        </p:grpSpPr>
        <p:sp>
          <p:nvSpPr>
            <p:cNvPr id="2377" name="Google Shape;237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0"/>
          <p:cNvGrpSpPr/>
          <p:nvPr/>
        </p:nvGrpSpPr>
        <p:grpSpPr>
          <a:xfrm>
            <a:off x="6753725" y="3916728"/>
            <a:ext cx="217079" cy="316359"/>
            <a:chOff x="8873575" y="4119500"/>
            <a:chExt cx="228000" cy="337450"/>
          </a:xfrm>
        </p:grpSpPr>
        <p:sp>
          <p:nvSpPr>
            <p:cNvPr id="2395" name="Google Shape;2395;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0"/>
          <p:cNvGrpSpPr/>
          <p:nvPr/>
        </p:nvGrpSpPr>
        <p:grpSpPr>
          <a:xfrm>
            <a:off x="6177334" y="4232965"/>
            <a:ext cx="217079" cy="316359"/>
            <a:chOff x="8873575" y="4119500"/>
            <a:chExt cx="228000" cy="337450"/>
          </a:xfrm>
        </p:grpSpPr>
        <p:sp>
          <p:nvSpPr>
            <p:cNvPr id="2413" name="Google Shape;2413;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60"/>
          <p:cNvGrpSpPr/>
          <p:nvPr/>
        </p:nvGrpSpPr>
        <p:grpSpPr>
          <a:xfrm>
            <a:off x="6403857" y="4232965"/>
            <a:ext cx="217079" cy="316359"/>
            <a:chOff x="8873575" y="4119500"/>
            <a:chExt cx="228000" cy="337450"/>
          </a:xfrm>
        </p:grpSpPr>
        <p:sp>
          <p:nvSpPr>
            <p:cNvPr id="2431" name="Google Shape;2431;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0"/>
          <p:cNvGrpSpPr/>
          <p:nvPr/>
        </p:nvGrpSpPr>
        <p:grpSpPr>
          <a:xfrm>
            <a:off x="6618491" y="4232965"/>
            <a:ext cx="217079" cy="316359"/>
            <a:chOff x="8873575" y="4119500"/>
            <a:chExt cx="228000" cy="337450"/>
          </a:xfrm>
        </p:grpSpPr>
        <p:sp>
          <p:nvSpPr>
            <p:cNvPr id="2449" name="Google Shape;244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60"/>
          <p:cNvGrpSpPr/>
          <p:nvPr/>
        </p:nvGrpSpPr>
        <p:grpSpPr>
          <a:xfrm>
            <a:off x="6856903" y="4232965"/>
            <a:ext cx="217079" cy="316359"/>
            <a:chOff x="8873575" y="4119500"/>
            <a:chExt cx="228000" cy="337450"/>
          </a:xfrm>
        </p:grpSpPr>
        <p:sp>
          <p:nvSpPr>
            <p:cNvPr id="2467" name="Google Shape;246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60"/>
          <p:cNvSpPr/>
          <p:nvPr/>
        </p:nvSpPr>
        <p:spPr>
          <a:xfrm>
            <a:off x="7731780" y="7540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International Day of Clean Air for Blue Skies by Slidesgo">
  <a:themeElements>
    <a:clrScheme name="Simple Light">
      <a:dk1>
        <a:srgbClr val="161A27"/>
      </a:dk1>
      <a:lt1>
        <a:srgbClr val="3C4768"/>
      </a:lt1>
      <a:dk2>
        <a:srgbClr val="6475A6"/>
      </a:dk2>
      <a:lt2>
        <a:srgbClr val="A4AFCB"/>
      </a:lt2>
      <a:accent1>
        <a:srgbClr val="E5E8F0"/>
      </a:accent1>
      <a:accent2>
        <a:srgbClr val="72C09A"/>
      </a:accent2>
      <a:accent3>
        <a:srgbClr val="A8D8C1"/>
      </a:accent3>
      <a:accent4>
        <a:srgbClr val="E58910"/>
      </a:accent4>
      <a:accent5>
        <a:srgbClr val="F3A916"/>
      </a:accent5>
      <a:accent6>
        <a:srgbClr val="FEF8EC"/>
      </a:accent6>
      <a:hlink>
        <a:srgbClr val="0E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TotalTime>
  <Words>1585</Words>
  <Application>Microsoft Macintosh PowerPoint</Application>
  <PresentationFormat>On-screen Show (16:9)</PresentationFormat>
  <Paragraphs>170</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Mangal</vt:lpstr>
      <vt:lpstr>Montserrat SemiBold</vt:lpstr>
      <vt:lpstr>Wingdings</vt:lpstr>
      <vt:lpstr>Montserrat Medium</vt:lpstr>
      <vt:lpstr>Montserrat</vt:lpstr>
      <vt:lpstr>Courier New</vt:lpstr>
      <vt:lpstr>Montserrat Black</vt:lpstr>
      <vt:lpstr>Arial</vt:lpstr>
      <vt:lpstr>Times New Roman</vt:lpstr>
      <vt:lpstr>-webkit-standard</vt:lpstr>
      <vt:lpstr>Times</vt:lpstr>
      <vt:lpstr>International Day of Clean Air for Blue Skies by Slidesgo</vt:lpstr>
      <vt:lpstr>AIR QUALITY PREDICTION USING MACHINE LEARNING</vt:lpstr>
      <vt:lpstr>ABSTRACT</vt:lpstr>
      <vt:lpstr>INTRODUCTION</vt:lpstr>
      <vt:lpstr>OBJECTIVE</vt:lpstr>
      <vt:lpstr> THEORETICAL BACKGROUND</vt:lpstr>
      <vt:lpstr>METHODOLOGY </vt:lpstr>
      <vt:lpstr>METHODOLOGIES</vt:lpstr>
      <vt:lpstr>THE CORRELATION HEATMAP</vt:lpstr>
      <vt:lpstr>AVG PM2.5 CONCENTRATION BY  MONTH-WISE</vt:lpstr>
      <vt:lpstr>The AVG PM2.5 CONCENTRATION PER HOUR IS CALCULATED BASED ON WIND</vt:lpstr>
      <vt:lpstr>PM2.5 HISTOGRAM OF LEVELS</vt:lpstr>
      <vt:lpstr>AQI INFORMATION</vt:lpstr>
      <vt:lpstr>PRE-PROCESSING AND DATA CLEANING</vt:lpstr>
      <vt:lpstr>TOP 9 FEATURES</vt:lpstr>
      <vt:lpstr>PROBLEM SOLUTION </vt:lpstr>
      <vt:lpstr>PROBLEM SOLUTION</vt:lpstr>
      <vt:lpstr>ROOT MEAN SQUARE ERROR (RMSE)</vt:lpstr>
      <vt:lpstr>THE EVALUATION METRICS OF ALL MODELS ARE DISPLAYED</vt:lpstr>
      <vt:lpstr>THE EVALUATION METRICS OF ALL MODELS ARE DISPLAYED</vt:lpstr>
      <vt:lpstr>REDUCING AIR POLLUTION  </vt:lpstr>
      <vt:lpstr>DEMO</vt:lpstr>
      <vt:lpstr>CONCLUSION</vt:lpstr>
      <vt:lpstr>THANKS!</vt:lpstr>
      <vt:lpstr>OUR TEAM</vt:lpstr>
      <vt:lpstr>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PREDICTION USING MACHINE LEARNING</dc:title>
  <cp:lastModifiedBy>Microsoft Office User</cp:lastModifiedBy>
  <cp:revision>17</cp:revision>
  <dcterms:modified xsi:type="dcterms:W3CDTF">2023-05-02T05:21:31Z</dcterms:modified>
</cp:coreProperties>
</file>